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6" r:id="rId6"/>
    <p:sldId id="267" r:id="rId7"/>
    <p:sldId id="271" r:id="rId8"/>
    <p:sldId id="274" r:id="rId9"/>
    <p:sldId id="275" r:id="rId10"/>
    <p:sldId id="276" r:id="rId11"/>
    <p:sldId id="277" r:id="rId12"/>
    <p:sldId id="281" r:id="rId13"/>
    <p:sldId id="283" r:id="rId14"/>
    <p:sldId id="284" r:id="rId15"/>
    <p:sldId id="286" r:id="rId16"/>
    <p:sldId id="288" r:id="rId17"/>
    <p:sldId id="291" r:id="rId18"/>
    <p:sldId id="292" r:id="rId19"/>
    <p:sldId id="293" r:id="rId20"/>
    <p:sldId id="296" r:id="rId21"/>
    <p:sldId id="297" r:id="rId22"/>
    <p:sldId id="298" r:id="rId23"/>
    <p:sldId id="299" r:id="rId24"/>
  </p:sldIdLst>
  <p:sldSz cx="12192000" cy="6858000"/>
  <p:notesSz cx="7010400" cy="9296400"/>
  <p:embeddedFontLst>
    <p:embeddedFont>
      <p:font typeface="Candara" panose="020E050203030302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Questrial" panose="020B0604020202020204" charset="0"/>
      <p:regular r:id="rId34"/>
    </p:embeddedFont>
    <p:embeddedFont>
      <p:font typeface="Century Schoolbook" panose="02040604050505020304" pitchFamily="18"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71900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8" name="Google Shape;88;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7893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6" name="Google Shape;296;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7" name="Google Shape;297;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346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6" name="Google Shape;306;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7" name="Google Shape;307;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806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337" name="Google Shape;337;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72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351" name="Google Shape;351;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701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359" name="Google Shape;359;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04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374" name="Google Shape;374;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726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388" name="Google Shape;388;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652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409" name="Google Shape;409;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346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6" name="Google Shape;416;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Explain how Title I supports the Parent Academy, Parent Resource Rooms, etc.</a:t>
            </a:r>
            <a:endParaRPr/>
          </a:p>
        </p:txBody>
      </p:sp>
      <p:sp>
        <p:nvSpPr>
          <p:cNvPr id="417" name="Google Shape;417;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9423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425" name="Google Shape;425;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2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8" name="Google Shape;118;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2184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447" name="Google Shape;447;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079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454" name="Google Shape;454;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422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1" name="Google Shape;461;p4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Discuss the role of the paraprofessional in the classroom</a:t>
            </a:r>
            <a:endParaRPr/>
          </a:p>
        </p:txBody>
      </p:sp>
      <p:sp>
        <p:nvSpPr>
          <p:cNvPr id="462" name="Google Shape;462;p4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4293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0" name="Google Shape;470;p4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71" name="Google Shape;471;p4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876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7" name="Google Shape;127;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063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6" name="Google Shape;136;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750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01" name="Google Shape;20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58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9" name="Google Shape;209;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570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Is your school a school wide Title  school or targeted assistant?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School wide –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Targeted Assistant-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All students in CCPS receive free breakfast and lunch based on the Community Eligibility Provision (CEP) previously known as the CEP Community Eligibility Option (CEO)</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was Designed as an alternative to household applications for students/families already “qualified” by alternative means. SNAP, TANF, HOMELESS etc.</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SNAP, TANF and Homeless information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Identified students/number of enrolled students should be greater than or equal to 40%</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At least 40% per school</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600" b="0" i="0" u="none" strike="noStrike" cap="none">
                <a:solidFill>
                  <a:schemeClr val="dk1"/>
                </a:solidFill>
                <a:latin typeface="Calibri"/>
                <a:ea typeface="Calibri"/>
                <a:cs typeface="Calibri"/>
                <a:sym typeface="Calibri"/>
              </a:rPr>
              <a:t>Any building with less than 40% low income.</a:t>
            </a:r>
            <a:endParaRPr/>
          </a:p>
          <a:p>
            <a:pPr marL="0" marR="0" lvl="0" indent="0" algn="l" rtl="0">
              <a:lnSpc>
                <a:spcPct val="90000"/>
              </a:lnSpc>
              <a:spcBef>
                <a:spcPts val="0"/>
              </a:spcBef>
              <a:spcAft>
                <a:spcPts val="0"/>
              </a:spcAft>
              <a:buNone/>
            </a:pPr>
            <a:r>
              <a:rPr lang="en-US" sz="2600" b="0" i="0" u="none" strike="noStrike" cap="none">
                <a:solidFill>
                  <a:schemeClr val="dk1"/>
                </a:solidFill>
                <a:latin typeface="Calibri"/>
                <a:ea typeface="Calibri"/>
                <a:cs typeface="Calibri"/>
                <a:sym typeface="Calibri"/>
              </a:rPr>
              <a:t>Eligible children:</a:t>
            </a:r>
            <a:endParaRPr/>
          </a:p>
          <a:p>
            <a:pPr marL="457200" marR="0" lvl="1" indent="0" algn="l" rtl="0">
              <a:lnSpc>
                <a:spcPct val="90000"/>
              </a:lnSpc>
              <a:spcBef>
                <a:spcPts val="0"/>
              </a:spcBef>
              <a:spcAft>
                <a:spcPts val="0"/>
              </a:spcAft>
              <a:buNone/>
            </a:pPr>
            <a:r>
              <a:rPr lang="en-US" sz="2200" b="0" i="0" u="none" strike="noStrike" cap="none">
                <a:solidFill>
                  <a:schemeClr val="dk1"/>
                </a:solidFill>
                <a:latin typeface="Calibri"/>
                <a:ea typeface="Calibri"/>
                <a:cs typeface="Calibri"/>
                <a:sym typeface="Calibri"/>
              </a:rPr>
              <a:t>Children not older than 21.</a:t>
            </a:r>
            <a:endParaRPr/>
          </a:p>
          <a:p>
            <a:pPr marL="457200" marR="0" lvl="1" indent="0" algn="l" rtl="0">
              <a:lnSpc>
                <a:spcPct val="90000"/>
              </a:lnSpc>
              <a:spcBef>
                <a:spcPts val="0"/>
              </a:spcBef>
              <a:spcAft>
                <a:spcPts val="0"/>
              </a:spcAft>
              <a:buNone/>
            </a:pPr>
            <a:r>
              <a:rPr lang="en-US" sz="2200" b="0" i="0" u="none" strike="noStrike" cap="none">
                <a:solidFill>
                  <a:schemeClr val="dk1"/>
                </a:solidFill>
                <a:latin typeface="Calibri"/>
                <a:ea typeface="Calibri"/>
                <a:cs typeface="Calibri"/>
                <a:sym typeface="Calibri"/>
              </a:rPr>
              <a:t>Children identified as “failing , or most at risk of failing</a:t>
            </a:r>
            <a:endParaRPr/>
          </a:p>
          <a:p>
            <a:pPr marL="457200" marR="0" lvl="1" indent="0" algn="l" rtl="0">
              <a:lnSpc>
                <a:spcPct val="90000"/>
              </a:lnSpc>
              <a:spcBef>
                <a:spcPts val="0"/>
              </a:spcBef>
              <a:spcAft>
                <a:spcPts val="0"/>
              </a:spcAft>
              <a:buNone/>
            </a:pPr>
            <a:r>
              <a:rPr lang="en-US" sz="2200" b="0" i="0" u="none" strike="noStrike" cap="none">
                <a:solidFill>
                  <a:schemeClr val="dk1"/>
                </a:solidFill>
                <a:latin typeface="Calibri"/>
                <a:ea typeface="Calibri"/>
                <a:cs typeface="Calibri"/>
                <a:sym typeface="Calibri"/>
              </a:rPr>
              <a:t>Students served in the previous two years under the Migrant Program</a:t>
            </a:r>
            <a:endParaRPr/>
          </a:p>
          <a:p>
            <a:pPr marL="457200" marR="0" lvl="1" indent="0" algn="l" rtl="0">
              <a:lnSpc>
                <a:spcPct val="90000"/>
              </a:lnSpc>
              <a:spcBef>
                <a:spcPts val="0"/>
              </a:spcBef>
              <a:spcAft>
                <a:spcPts val="0"/>
              </a:spcAft>
              <a:buNone/>
            </a:pPr>
            <a:r>
              <a:rPr lang="en-US" sz="2200" b="0" i="0" u="none" strike="noStrike" cap="none">
                <a:solidFill>
                  <a:schemeClr val="dk1"/>
                </a:solidFill>
                <a:latin typeface="Calibri"/>
                <a:ea typeface="Calibri"/>
                <a:cs typeface="Calibri"/>
                <a:sym typeface="Calibri"/>
              </a:rPr>
              <a:t>Any child who participated in Head Start, Even Start, The Early Reading First, within the previous two years.</a:t>
            </a:r>
            <a:endParaRPr/>
          </a:p>
          <a:p>
            <a:pPr marL="457200" marR="0" lvl="1" indent="0" algn="l" rtl="0">
              <a:lnSpc>
                <a:spcPct val="90000"/>
              </a:lnSpc>
              <a:spcBef>
                <a:spcPts val="0"/>
              </a:spcBef>
              <a:spcAft>
                <a:spcPts val="0"/>
              </a:spcAft>
              <a:buNone/>
            </a:pPr>
            <a:r>
              <a:rPr lang="en-US" sz="2200" b="0" i="0" u="none" strike="noStrike" cap="none">
                <a:solidFill>
                  <a:schemeClr val="dk1"/>
                </a:solidFill>
                <a:latin typeface="Calibri"/>
                <a:ea typeface="Calibri"/>
                <a:cs typeface="Calibri"/>
                <a:sym typeface="Calibri"/>
              </a:rPr>
              <a:t>Any child a community day program or living in a a neglected or delinquent institution.</a:t>
            </a:r>
            <a:endParaRPr/>
          </a:p>
          <a:p>
            <a:pPr marL="457200" marR="0" lvl="1" indent="0" algn="l" rtl="0">
              <a:lnSpc>
                <a:spcPct val="90000"/>
              </a:lnSpc>
              <a:spcBef>
                <a:spcPts val="0"/>
              </a:spcBef>
              <a:spcAft>
                <a:spcPts val="0"/>
              </a:spcAft>
              <a:buNone/>
            </a:pPr>
            <a:r>
              <a:rPr lang="en-US" sz="2200" b="0" i="0" u="none" strike="noStrike" cap="none">
                <a:solidFill>
                  <a:schemeClr val="dk1"/>
                </a:solidFill>
                <a:latin typeface="Calibri"/>
                <a:ea typeface="Calibri"/>
                <a:cs typeface="Calibri"/>
                <a:sym typeface="Calibri"/>
              </a:rPr>
              <a:t>Any child who is homeless</a:t>
            </a:r>
            <a:endParaRPr/>
          </a:p>
          <a:p>
            <a:pPr marL="457200" marR="0" lvl="1" indent="0" algn="l" rtl="0">
              <a:lnSpc>
                <a:spcPct val="90000"/>
              </a:lnSpc>
              <a:spcBef>
                <a:spcPts val="0"/>
              </a:spcBef>
              <a:spcAft>
                <a:spcPts val="0"/>
              </a:spcAft>
              <a:buNone/>
            </a:pPr>
            <a:endParaRPr sz="2200" b="0" i="0" u="none" strike="noStrike" cap="none">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None/>
            </a:pPr>
            <a:r>
              <a:rPr lang="en-US" sz="2400" b="1" i="0" u="none" strike="noStrike" cap="none">
                <a:solidFill>
                  <a:schemeClr val="dk1"/>
                </a:solidFill>
                <a:latin typeface="Calibri"/>
                <a:ea typeface="Calibri"/>
                <a:cs typeface="Calibri"/>
                <a:sym typeface="Calibri"/>
              </a:rPr>
              <a:t>Selection for services is based entirely in low achieving, not low income.</a:t>
            </a:r>
            <a:endParaRPr/>
          </a:p>
          <a:p>
            <a:pPr marL="457200" marR="0" lvl="1" indent="0" algn="l" rtl="0">
              <a:lnSpc>
                <a:spcPct val="90000"/>
              </a:lnSpc>
              <a:spcBef>
                <a:spcPts val="0"/>
              </a:spcBef>
              <a:spcAft>
                <a:spcPts val="0"/>
              </a:spcAft>
              <a:buNone/>
            </a:pPr>
            <a:endParaRPr sz="2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6" name="Google Shape;246;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362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76" name="Google Shape;276;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55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5" name="Google Shape;285;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Note: Remember to add, “There is a perfect analogy that my supervisor, Ms. Katrina Thompson, the Director of Federal Programs uses as to illustrate the role of Title I. Proceed to tell the basement analogy.</a:t>
            </a:r>
            <a:endParaRPr/>
          </a:p>
        </p:txBody>
      </p:sp>
      <p:sp>
        <p:nvSpPr>
          <p:cNvPr id="286" name="Google Shape;286;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615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914400" y="-25399"/>
            <a:ext cx="10363200" cy="6572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7F7F7F"/>
              </a:buClr>
              <a:buSzPts val="4800"/>
              <a:buFont typeface="Questrial"/>
              <a:buNone/>
              <a:defRPr sz="4800" b="0" i="0" u="none" strike="noStrike" cap="none">
                <a:solidFill>
                  <a:srgbClr val="7F7F7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828800" y="500480"/>
            <a:ext cx="8534400" cy="591720"/>
          </a:xfrm>
          <a:prstGeom prst="rect">
            <a:avLst/>
          </a:prstGeom>
          <a:noFill/>
          <a:ln>
            <a:noFill/>
          </a:ln>
        </p:spPr>
        <p:txBody>
          <a:bodyPr spcFirstLastPara="1" wrap="square" lIns="91425" tIns="45700" rIns="91425" bIns="45700" anchor="t" anchorCtr="0"/>
          <a:lstStyle>
            <a:lvl1pPr marR="0" lvl="0" algn="ctr" rtl="0">
              <a:spcBef>
                <a:spcPts val="533"/>
              </a:spcBef>
              <a:spcAft>
                <a:spcPts val="0"/>
              </a:spcAft>
              <a:buClr>
                <a:srgbClr val="888888"/>
              </a:buClr>
              <a:buSzPts val="2667"/>
              <a:buFont typeface="Arial"/>
              <a:buNone/>
              <a:defRPr sz="2667" b="0" i="0" u="none" strike="noStrike" cap="none">
                <a:solidFill>
                  <a:srgbClr val="888888"/>
                </a:solidFill>
                <a:latin typeface="Questrial"/>
                <a:ea typeface="Questrial"/>
                <a:cs typeface="Questrial"/>
                <a:sym typeface="Questrial"/>
              </a:defRPr>
            </a:lvl1pPr>
            <a:lvl2pPr marR="0" lvl="1" algn="ctr" rtl="0">
              <a:spcBef>
                <a:spcPts val="747"/>
              </a:spcBef>
              <a:spcAft>
                <a:spcPts val="0"/>
              </a:spcAft>
              <a:buClr>
                <a:srgbClr val="888888"/>
              </a:buClr>
              <a:buSzPts val="3733"/>
              <a:buFont typeface="Arial"/>
              <a:buNone/>
              <a:defRPr sz="3733" b="0" i="0" u="none" strike="noStrike" cap="none">
                <a:solidFill>
                  <a:srgbClr val="888888"/>
                </a:solidFill>
                <a:latin typeface="Questrial"/>
                <a:ea typeface="Questrial"/>
                <a:cs typeface="Questrial"/>
                <a:sym typeface="Questrial"/>
              </a:defRPr>
            </a:lvl2pPr>
            <a:lvl3pPr marR="0" lvl="2" algn="ctr" rtl="0">
              <a:spcBef>
                <a:spcPts val="640"/>
              </a:spcBef>
              <a:spcAft>
                <a:spcPts val="0"/>
              </a:spcAft>
              <a:buClr>
                <a:srgbClr val="888888"/>
              </a:buClr>
              <a:buSzPts val="3200"/>
              <a:buFont typeface="Arial"/>
              <a:buNone/>
              <a:defRPr sz="3200" b="0" i="0" u="none" strike="noStrike" cap="none">
                <a:solidFill>
                  <a:srgbClr val="888888"/>
                </a:solidFill>
                <a:latin typeface="Questrial"/>
                <a:ea typeface="Questrial"/>
                <a:cs typeface="Questrial"/>
                <a:sym typeface="Questrial"/>
              </a:defRPr>
            </a:lvl3pPr>
            <a:lvl4pPr marR="0" lvl="3" algn="ctr" rtl="0">
              <a:spcBef>
                <a:spcPts val="533"/>
              </a:spcBef>
              <a:spcAft>
                <a:spcPts val="0"/>
              </a:spcAft>
              <a:buClr>
                <a:srgbClr val="888888"/>
              </a:buClr>
              <a:buSzPts val="2667"/>
              <a:buFont typeface="Arial"/>
              <a:buNone/>
              <a:defRPr sz="2667" b="0" i="0" u="none" strike="noStrike" cap="none">
                <a:solidFill>
                  <a:srgbClr val="888888"/>
                </a:solidFill>
                <a:latin typeface="Questrial"/>
                <a:ea typeface="Questrial"/>
                <a:cs typeface="Questrial"/>
                <a:sym typeface="Questrial"/>
              </a:defRPr>
            </a:lvl4pPr>
            <a:lvl5pPr marR="0" lvl="4" algn="ctr" rtl="0">
              <a:spcBef>
                <a:spcPts val="533"/>
              </a:spcBef>
              <a:spcAft>
                <a:spcPts val="0"/>
              </a:spcAft>
              <a:buClr>
                <a:srgbClr val="888888"/>
              </a:buClr>
              <a:buSzPts val="2667"/>
              <a:buFont typeface="Arial"/>
              <a:buNone/>
              <a:defRPr sz="2667" b="0" i="0" u="none" strike="noStrike" cap="none">
                <a:solidFill>
                  <a:srgbClr val="888888"/>
                </a:solidFill>
                <a:latin typeface="Questrial"/>
                <a:ea typeface="Questrial"/>
                <a:cs typeface="Questrial"/>
                <a:sym typeface="Questrial"/>
              </a:defRPr>
            </a:lvl5pPr>
            <a:lvl6pPr marR="0" lvl="5" algn="ctr" rtl="0">
              <a:spcBef>
                <a:spcPts val="533"/>
              </a:spcBef>
              <a:spcAft>
                <a:spcPts val="0"/>
              </a:spcAft>
              <a:buClr>
                <a:srgbClr val="888888"/>
              </a:buClr>
              <a:buSzPts val="2667"/>
              <a:buFont typeface="Arial"/>
              <a:buNone/>
              <a:defRPr sz="2667" b="0" i="0" u="none" strike="noStrike" cap="none">
                <a:solidFill>
                  <a:srgbClr val="888888"/>
                </a:solidFill>
                <a:latin typeface="Questrial"/>
                <a:ea typeface="Questrial"/>
                <a:cs typeface="Questrial"/>
                <a:sym typeface="Questrial"/>
              </a:defRPr>
            </a:lvl6pPr>
            <a:lvl7pPr marR="0" lvl="6" algn="ctr" rtl="0">
              <a:spcBef>
                <a:spcPts val="533"/>
              </a:spcBef>
              <a:spcAft>
                <a:spcPts val="0"/>
              </a:spcAft>
              <a:buClr>
                <a:srgbClr val="888888"/>
              </a:buClr>
              <a:buSzPts val="2667"/>
              <a:buFont typeface="Arial"/>
              <a:buNone/>
              <a:defRPr sz="2667" b="0" i="0" u="none" strike="noStrike" cap="none">
                <a:solidFill>
                  <a:srgbClr val="888888"/>
                </a:solidFill>
                <a:latin typeface="Questrial"/>
                <a:ea typeface="Questrial"/>
                <a:cs typeface="Questrial"/>
                <a:sym typeface="Questrial"/>
              </a:defRPr>
            </a:lvl7pPr>
            <a:lvl8pPr marR="0" lvl="7" algn="ctr" rtl="0">
              <a:spcBef>
                <a:spcPts val="533"/>
              </a:spcBef>
              <a:spcAft>
                <a:spcPts val="0"/>
              </a:spcAft>
              <a:buClr>
                <a:srgbClr val="888888"/>
              </a:buClr>
              <a:buSzPts val="2667"/>
              <a:buFont typeface="Arial"/>
              <a:buNone/>
              <a:defRPr sz="2667" b="0" i="0" u="none" strike="noStrike" cap="none">
                <a:solidFill>
                  <a:srgbClr val="888888"/>
                </a:solidFill>
                <a:latin typeface="Questrial"/>
                <a:ea typeface="Questrial"/>
                <a:cs typeface="Questrial"/>
                <a:sym typeface="Questrial"/>
              </a:defRPr>
            </a:lvl8pPr>
            <a:lvl9pPr marR="0" lvl="8" algn="ctr" rtl="0">
              <a:spcBef>
                <a:spcPts val="533"/>
              </a:spcBef>
              <a:spcAft>
                <a:spcPts val="0"/>
              </a:spcAft>
              <a:buClr>
                <a:srgbClr val="888888"/>
              </a:buClr>
              <a:buSzPts val="2667"/>
              <a:buFont typeface="Arial"/>
              <a:buNone/>
              <a:defRPr sz="2667" b="0" i="0" u="none" strike="noStrike" cap="none">
                <a:solidFill>
                  <a:srgbClr val="888888"/>
                </a:solidFill>
                <a:latin typeface="Questrial"/>
                <a:ea typeface="Questrial"/>
                <a:cs typeface="Questrial"/>
                <a:sym typeface="Questrial"/>
              </a:defRPr>
            </a:lvl9pPr>
          </a:lstStyle>
          <a:p>
            <a:endParaRPr/>
          </a:p>
        </p:txBody>
      </p:sp>
      <p:sp>
        <p:nvSpPr>
          <p:cNvPr id="19" name="Google Shape;19;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0" name="Google Shape;20;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1" name="Google Shape;21;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Questrial"/>
                <a:ea typeface="Questrial"/>
                <a:cs typeface="Questrial"/>
                <a:sym typeface="Questrial"/>
              </a:defRPr>
            </a:lvl1pPr>
            <a:lvl2pPr marL="0" marR="0" lvl="1" indent="0" algn="r" rtl="0">
              <a:spcBef>
                <a:spcPts val="0"/>
              </a:spcBef>
              <a:buNone/>
              <a:defRPr sz="1600" b="0" i="0" u="none" strike="noStrike" cap="none">
                <a:solidFill>
                  <a:srgbClr val="888888"/>
                </a:solidFill>
                <a:latin typeface="Questrial"/>
                <a:ea typeface="Questrial"/>
                <a:cs typeface="Questrial"/>
                <a:sym typeface="Questrial"/>
              </a:defRPr>
            </a:lvl2pPr>
            <a:lvl3pPr marL="0" marR="0" lvl="2" indent="0" algn="r" rtl="0">
              <a:spcBef>
                <a:spcPts val="0"/>
              </a:spcBef>
              <a:buNone/>
              <a:defRPr sz="1600" b="0" i="0" u="none" strike="noStrike" cap="none">
                <a:solidFill>
                  <a:srgbClr val="888888"/>
                </a:solidFill>
                <a:latin typeface="Questrial"/>
                <a:ea typeface="Questrial"/>
                <a:cs typeface="Questrial"/>
                <a:sym typeface="Questrial"/>
              </a:defRPr>
            </a:lvl3pPr>
            <a:lvl4pPr marL="0" marR="0" lvl="3" indent="0" algn="r" rtl="0">
              <a:spcBef>
                <a:spcPts val="0"/>
              </a:spcBef>
              <a:buNone/>
              <a:defRPr sz="1600" b="0" i="0" u="none" strike="noStrike" cap="none">
                <a:solidFill>
                  <a:srgbClr val="888888"/>
                </a:solidFill>
                <a:latin typeface="Questrial"/>
                <a:ea typeface="Questrial"/>
                <a:cs typeface="Questrial"/>
                <a:sym typeface="Questrial"/>
              </a:defRPr>
            </a:lvl4pPr>
            <a:lvl5pPr marL="0" marR="0" lvl="4" indent="0" algn="r" rtl="0">
              <a:spcBef>
                <a:spcPts val="0"/>
              </a:spcBef>
              <a:buNone/>
              <a:defRPr sz="1600" b="0" i="0" u="none" strike="noStrike" cap="none">
                <a:solidFill>
                  <a:srgbClr val="888888"/>
                </a:solidFill>
                <a:latin typeface="Questrial"/>
                <a:ea typeface="Questrial"/>
                <a:cs typeface="Questrial"/>
                <a:sym typeface="Questrial"/>
              </a:defRPr>
            </a:lvl5pPr>
            <a:lvl6pPr marL="0" marR="0" lvl="5" indent="0" algn="r" rtl="0">
              <a:spcBef>
                <a:spcPts val="0"/>
              </a:spcBef>
              <a:buNone/>
              <a:defRPr sz="1600" b="0" i="0" u="none" strike="noStrike" cap="none">
                <a:solidFill>
                  <a:srgbClr val="888888"/>
                </a:solidFill>
                <a:latin typeface="Questrial"/>
                <a:ea typeface="Questrial"/>
                <a:cs typeface="Questrial"/>
                <a:sym typeface="Questrial"/>
              </a:defRPr>
            </a:lvl6pPr>
            <a:lvl7pPr marL="0" marR="0" lvl="6" indent="0" algn="r" rtl="0">
              <a:spcBef>
                <a:spcPts val="0"/>
              </a:spcBef>
              <a:buNone/>
              <a:defRPr sz="1600" b="0" i="0" u="none" strike="noStrike" cap="none">
                <a:solidFill>
                  <a:srgbClr val="888888"/>
                </a:solidFill>
                <a:latin typeface="Questrial"/>
                <a:ea typeface="Questrial"/>
                <a:cs typeface="Questrial"/>
                <a:sym typeface="Questrial"/>
              </a:defRPr>
            </a:lvl7pPr>
            <a:lvl8pPr marL="0" marR="0" lvl="7" indent="0" algn="r" rtl="0">
              <a:spcBef>
                <a:spcPts val="0"/>
              </a:spcBef>
              <a:buNone/>
              <a:defRPr sz="1600" b="0" i="0" u="none" strike="noStrike" cap="none">
                <a:solidFill>
                  <a:srgbClr val="888888"/>
                </a:solidFill>
                <a:latin typeface="Questrial"/>
                <a:ea typeface="Questrial"/>
                <a:cs typeface="Questrial"/>
                <a:sym typeface="Questrial"/>
              </a:defRPr>
            </a:lvl8pPr>
            <a:lvl9pPr marL="0" marR="0" lvl="8" indent="0" algn="r" rtl="0">
              <a:spcBef>
                <a:spcPts val="0"/>
              </a:spcBef>
              <a:buNone/>
              <a:defRPr sz="1600" b="0" i="0" u="none" strike="noStrike" cap="none">
                <a:solidFill>
                  <a:srgbClr val="888888"/>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8016874" y="1028701"/>
            <a:ext cx="4387851" cy="2743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7F7F7F"/>
              </a:buClr>
              <a:buSzPts val="4800"/>
              <a:buFont typeface="Questrial"/>
              <a:buNone/>
              <a:defRPr sz="4800" b="0" i="0" u="none" strike="noStrike" cap="none">
                <a:solidFill>
                  <a:srgbClr val="7F7F7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
          <p:cNvSpPr txBox="1">
            <a:spLocks noGrp="1"/>
          </p:cNvSpPr>
          <p:nvPr>
            <p:ph type="body" idx="1"/>
          </p:nvPr>
        </p:nvSpPr>
        <p:spPr>
          <a:xfrm rot="5400000">
            <a:off x="2428874" y="-1612900"/>
            <a:ext cx="4387851" cy="8026400"/>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Questrial"/>
                <a:ea typeface="Questrial"/>
                <a:cs typeface="Questrial"/>
                <a:sym typeface="Quest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Questrial"/>
                <a:ea typeface="Questrial"/>
                <a:cs typeface="Questrial"/>
                <a:sym typeface="Quest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9pPr>
          </a:lstStyle>
          <a:p>
            <a:endParaRPr/>
          </a:p>
        </p:txBody>
      </p:sp>
      <p:sp>
        <p:nvSpPr>
          <p:cNvPr id="82" name="Google Shape;8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3" name="Google Shape;8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4" name="Google Shape;8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Questrial"/>
                <a:ea typeface="Questrial"/>
                <a:cs typeface="Questrial"/>
                <a:sym typeface="Questrial"/>
              </a:defRPr>
            </a:lvl1pPr>
            <a:lvl2pPr marL="0" marR="0" lvl="1" indent="0" algn="r" rtl="0">
              <a:spcBef>
                <a:spcPts val="0"/>
              </a:spcBef>
              <a:buNone/>
              <a:defRPr sz="1600" b="0" i="0" u="none" strike="noStrike" cap="none">
                <a:solidFill>
                  <a:srgbClr val="888888"/>
                </a:solidFill>
                <a:latin typeface="Questrial"/>
                <a:ea typeface="Questrial"/>
                <a:cs typeface="Questrial"/>
                <a:sym typeface="Questrial"/>
              </a:defRPr>
            </a:lvl2pPr>
            <a:lvl3pPr marL="0" marR="0" lvl="2" indent="0" algn="r" rtl="0">
              <a:spcBef>
                <a:spcPts val="0"/>
              </a:spcBef>
              <a:buNone/>
              <a:defRPr sz="1600" b="0" i="0" u="none" strike="noStrike" cap="none">
                <a:solidFill>
                  <a:srgbClr val="888888"/>
                </a:solidFill>
                <a:latin typeface="Questrial"/>
                <a:ea typeface="Questrial"/>
                <a:cs typeface="Questrial"/>
                <a:sym typeface="Questrial"/>
              </a:defRPr>
            </a:lvl3pPr>
            <a:lvl4pPr marL="0" marR="0" lvl="3" indent="0" algn="r" rtl="0">
              <a:spcBef>
                <a:spcPts val="0"/>
              </a:spcBef>
              <a:buNone/>
              <a:defRPr sz="1600" b="0" i="0" u="none" strike="noStrike" cap="none">
                <a:solidFill>
                  <a:srgbClr val="888888"/>
                </a:solidFill>
                <a:latin typeface="Questrial"/>
                <a:ea typeface="Questrial"/>
                <a:cs typeface="Questrial"/>
                <a:sym typeface="Questrial"/>
              </a:defRPr>
            </a:lvl4pPr>
            <a:lvl5pPr marL="0" marR="0" lvl="4" indent="0" algn="r" rtl="0">
              <a:spcBef>
                <a:spcPts val="0"/>
              </a:spcBef>
              <a:buNone/>
              <a:defRPr sz="1600" b="0" i="0" u="none" strike="noStrike" cap="none">
                <a:solidFill>
                  <a:srgbClr val="888888"/>
                </a:solidFill>
                <a:latin typeface="Questrial"/>
                <a:ea typeface="Questrial"/>
                <a:cs typeface="Questrial"/>
                <a:sym typeface="Questrial"/>
              </a:defRPr>
            </a:lvl5pPr>
            <a:lvl6pPr marL="0" marR="0" lvl="5" indent="0" algn="r" rtl="0">
              <a:spcBef>
                <a:spcPts val="0"/>
              </a:spcBef>
              <a:buNone/>
              <a:defRPr sz="1600" b="0" i="0" u="none" strike="noStrike" cap="none">
                <a:solidFill>
                  <a:srgbClr val="888888"/>
                </a:solidFill>
                <a:latin typeface="Questrial"/>
                <a:ea typeface="Questrial"/>
                <a:cs typeface="Questrial"/>
                <a:sym typeface="Questrial"/>
              </a:defRPr>
            </a:lvl6pPr>
            <a:lvl7pPr marL="0" marR="0" lvl="6" indent="0" algn="r" rtl="0">
              <a:spcBef>
                <a:spcPts val="0"/>
              </a:spcBef>
              <a:buNone/>
              <a:defRPr sz="1600" b="0" i="0" u="none" strike="noStrike" cap="none">
                <a:solidFill>
                  <a:srgbClr val="888888"/>
                </a:solidFill>
                <a:latin typeface="Questrial"/>
                <a:ea typeface="Questrial"/>
                <a:cs typeface="Questrial"/>
                <a:sym typeface="Questrial"/>
              </a:defRPr>
            </a:lvl7pPr>
            <a:lvl8pPr marL="0" marR="0" lvl="7" indent="0" algn="r" rtl="0">
              <a:spcBef>
                <a:spcPts val="0"/>
              </a:spcBef>
              <a:buNone/>
              <a:defRPr sz="1600" b="0" i="0" u="none" strike="noStrike" cap="none">
                <a:solidFill>
                  <a:srgbClr val="888888"/>
                </a:solidFill>
                <a:latin typeface="Questrial"/>
                <a:ea typeface="Questrial"/>
                <a:cs typeface="Questrial"/>
                <a:sym typeface="Questrial"/>
              </a:defRPr>
            </a:lvl8pPr>
            <a:lvl9pPr marL="0" marR="0" lvl="8" indent="0" algn="r" rtl="0">
              <a:spcBef>
                <a:spcPts val="0"/>
              </a:spcBef>
              <a:buNone/>
              <a:defRPr sz="1600" b="0" i="0" u="none" strike="noStrike" cap="none">
                <a:solidFill>
                  <a:srgbClr val="888888"/>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7F7F7F"/>
              </a:buClr>
              <a:buSzPts val="4800"/>
              <a:buFont typeface="Questrial"/>
              <a:buNone/>
              <a:defRPr sz="4800" b="0" i="0" u="none" strike="noStrike" cap="none">
                <a:solidFill>
                  <a:srgbClr val="7F7F7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Questrial"/>
                <a:ea typeface="Questrial"/>
                <a:cs typeface="Questrial"/>
                <a:sym typeface="Questrial"/>
              </a:defRPr>
            </a:lvl1pPr>
            <a:lvl2pPr marL="0" marR="0" lvl="1" indent="0" algn="r" rtl="0">
              <a:spcBef>
                <a:spcPts val="0"/>
              </a:spcBef>
              <a:buNone/>
              <a:defRPr sz="1600" b="0" i="0" u="none" strike="noStrike" cap="none">
                <a:solidFill>
                  <a:srgbClr val="888888"/>
                </a:solidFill>
                <a:latin typeface="Questrial"/>
                <a:ea typeface="Questrial"/>
                <a:cs typeface="Questrial"/>
                <a:sym typeface="Questrial"/>
              </a:defRPr>
            </a:lvl2pPr>
            <a:lvl3pPr marL="0" marR="0" lvl="2" indent="0" algn="r" rtl="0">
              <a:spcBef>
                <a:spcPts val="0"/>
              </a:spcBef>
              <a:buNone/>
              <a:defRPr sz="1600" b="0" i="0" u="none" strike="noStrike" cap="none">
                <a:solidFill>
                  <a:srgbClr val="888888"/>
                </a:solidFill>
                <a:latin typeface="Questrial"/>
                <a:ea typeface="Questrial"/>
                <a:cs typeface="Questrial"/>
                <a:sym typeface="Questrial"/>
              </a:defRPr>
            </a:lvl3pPr>
            <a:lvl4pPr marL="0" marR="0" lvl="3" indent="0" algn="r" rtl="0">
              <a:spcBef>
                <a:spcPts val="0"/>
              </a:spcBef>
              <a:buNone/>
              <a:defRPr sz="1600" b="0" i="0" u="none" strike="noStrike" cap="none">
                <a:solidFill>
                  <a:srgbClr val="888888"/>
                </a:solidFill>
                <a:latin typeface="Questrial"/>
                <a:ea typeface="Questrial"/>
                <a:cs typeface="Questrial"/>
                <a:sym typeface="Questrial"/>
              </a:defRPr>
            </a:lvl4pPr>
            <a:lvl5pPr marL="0" marR="0" lvl="4" indent="0" algn="r" rtl="0">
              <a:spcBef>
                <a:spcPts val="0"/>
              </a:spcBef>
              <a:buNone/>
              <a:defRPr sz="1600" b="0" i="0" u="none" strike="noStrike" cap="none">
                <a:solidFill>
                  <a:srgbClr val="888888"/>
                </a:solidFill>
                <a:latin typeface="Questrial"/>
                <a:ea typeface="Questrial"/>
                <a:cs typeface="Questrial"/>
                <a:sym typeface="Questrial"/>
              </a:defRPr>
            </a:lvl5pPr>
            <a:lvl6pPr marL="0" marR="0" lvl="5" indent="0" algn="r" rtl="0">
              <a:spcBef>
                <a:spcPts val="0"/>
              </a:spcBef>
              <a:buNone/>
              <a:defRPr sz="1600" b="0" i="0" u="none" strike="noStrike" cap="none">
                <a:solidFill>
                  <a:srgbClr val="888888"/>
                </a:solidFill>
                <a:latin typeface="Questrial"/>
                <a:ea typeface="Questrial"/>
                <a:cs typeface="Questrial"/>
                <a:sym typeface="Questrial"/>
              </a:defRPr>
            </a:lvl6pPr>
            <a:lvl7pPr marL="0" marR="0" lvl="6" indent="0" algn="r" rtl="0">
              <a:spcBef>
                <a:spcPts val="0"/>
              </a:spcBef>
              <a:buNone/>
              <a:defRPr sz="1600" b="0" i="0" u="none" strike="noStrike" cap="none">
                <a:solidFill>
                  <a:srgbClr val="888888"/>
                </a:solidFill>
                <a:latin typeface="Questrial"/>
                <a:ea typeface="Questrial"/>
                <a:cs typeface="Questrial"/>
                <a:sym typeface="Questrial"/>
              </a:defRPr>
            </a:lvl7pPr>
            <a:lvl8pPr marL="0" marR="0" lvl="7" indent="0" algn="r" rtl="0">
              <a:spcBef>
                <a:spcPts val="0"/>
              </a:spcBef>
              <a:buNone/>
              <a:defRPr sz="1600" b="0" i="0" u="none" strike="noStrike" cap="none">
                <a:solidFill>
                  <a:srgbClr val="888888"/>
                </a:solidFill>
                <a:latin typeface="Questrial"/>
                <a:ea typeface="Questrial"/>
                <a:cs typeface="Questrial"/>
                <a:sym typeface="Questrial"/>
              </a:defRPr>
            </a:lvl8pPr>
            <a:lvl9pPr marL="0" marR="0" lvl="8" indent="0" algn="r" rtl="0">
              <a:spcBef>
                <a:spcPts val="0"/>
              </a:spcBef>
              <a:buNone/>
              <a:defRPr sz="1600" b="0" i="0" u="none" strike="noStrike" cap="none">
                <a:solidFill>
                  <a:srgbClr val="888888"/>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7F7F7F"/>
              </a:buClr>
              <a:buSzPts val="4800"/>
              <a:buFont typeface="Questrial"/>
              <a:buNone/>
              <a:defRPr sz="4800" b="0" i="0" u="none" strike="noStrike" cap="none">
                <a:solidFill>
                  <a:srgbClr val="7F7F7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lstStyle>
            <a:lvl1pPr marL="457200" marR="0" lvl="0" indent="-465645" algn="l" rtl="0">
              <a:spcBef>
                <a:spcPts val="747"/>
              </a:spcBef>
              <a:spcAft>
                <a:spcPts val="0"/>
              </a:spcAft>
              <a:buClr>
                <a:schemeClr val="dk1"/>
              </a:buClr>
              <a:buSzPts val="3733"/>
              <a:buFont typeface="Arial"/>
              <a:buChar char="•"/>
              <a:defRPr sz="3733" b="0" i="0" u="none" strike="noStrike" cap="none">
                <a:solidFill>
                  <a:schemeClr val="dk1"/>
                </a:solidFill>
                <a:latin typeface="Questrial"/>
                <a:ea typeface="Questrial"/>
                <a:cs typeface="Questrial"/>
                <a:sym typeface="Questrial"/>
              </a:defRPr>
            </a:lvl1pPr>
            <a:lvl2pPr marL="914400" marR="0" lvl="1" indent="-431800" algn="l" rtl="0">
              <a:spcBef>
                <a:spcPts val="64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2pPr>
            <a:lvl3pPr marL="1371600" marR="0" lvl="2"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9pPr>
          </a:lstStyle>
          <a:p>
            <a:endParaRPr/>
          </a:p>
        </p:txBody>
      </p:sp>
      <p:sp>
        <p:nvSpPr>
          <p:cNvPr id="30" name="Google Shape;30;p4"/>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lstStyle>
            <a:lvl1pPr marL="457200" marR="0" lvl="0" indent="-465645" algn="l" rtl="0">
              <a:spcBef>
                <a:spcPts val="747"/>
              </a:spcBef>
              <a:spcAft>
                <a:spcPts val="0"/>
              </a:spcAft>
              <a:buClr>
                <a:schemeClr val="dk1"/>
              </a:buClr>
              <a:buSzPts val="3733"/>
              <a:buFont typeface="Arial"/>
              <a:buChar char="•"/>
              <a:defRPr sz="3733" b="0" i="0" u="none" strike="noStrike" cap="none">
                <a:solidFill>
                  <a:schemeClr val="dk1"/>
                </a:solidFill>
                <a:latin typeface="Questrial"/>
                <a:ea typeface="Questrial"/>
                <a:cs typeface="Questrial"/>
                <a:sym typeface="Questrial"/>
              </a:defRPr>
            </a:lvl1pPr>
            <a:lvl2pPr marL="914400" marR="0" lvl="1" indent="-431800" algn="l" rtl="0">
              <a:spcBef>
                <a:spcPts val="64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2pPr>
            <a:lvl3pPr marL="1371600" marR="0" lvl="2"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9pPr>
          </a:lstStyle>
          <a:p>
            <a:endParaRPr/>
          </a:p>
        </p:txBody>
      </p:sp>
      <p:sp>
        <p:nvSpPr>
          <p:cNvPr id="31" name="Google Shape;31;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2" name="Google Shape;32;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3" name="Google Shape;33;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Questrial"/>
                <a:ea typeface="Questrial"/>
                <a:cs typeface="Questrial"/>
                <a:sym typeface="Questrial"/>
              </a:defRPr>
            </a:lvl1pPr>
            <a:lvl2pPr marL="0" marR="0" lvl="1" indent="0" algn="r" rtl="0">
              <a:spcBef>
                <a:spcPts val="0"/>
              </a:spcBef>
              <a:buNone/>
              <a:defRPr sz="1600" b="0" i="0" u="none" strike="noStrike" cap="none">
                <a:solidFill>
                  <a:srgbClr val="888888"/>
                </a:solidFill>
                <a:latin typeface="Questrial"/>
                <a:ea typeface="Questrial"/>
                <a:cs typeface="Questrial"/>
                <a:sym typeface="Questrial"/>
              </a:defRPr>
            </a:lvl2pPr>
            <a:lvl3pPr marL="0" marR="0" lvl="2" indent="0" algn="r" rtl="0">
              <a:spcBef>
                <a:spcPts val="0"/>
              </a:spcBef>
              <a:buNone/>
              <a:defRPr sz="1600" b="0" i="0" u="none" strike="noStrike" cap="none">
                <a:solidFill>
                  <a:srgbClr val="888888"/>
                </a:solidFill>
                <a:latin typeface="Questrial"/>
                <a:ea typeface="Questrial"/>
                <a:cs typeface="Questrial"/>
                <a:sym typeface="Questrial"/>
              </a:defRPr>
            </a:lvl3pPr>
            <a:lvl4pPr marL="0" marR="0" lvl="3" indent="0" algn="r" rtl="0">
              <a:spcBef>
                <a:spcPts val="0"/>
              </a:spcBef>
              <a:buNone/>
              <a:defRPr sz="1600" b="0" i="0" u="none" strike="noStrike" cap="none">
                <a:solidFill>
                  <a:srgbClr val="888888"/>
                </a:solidFill>
                <a:latin typeface="Questrial"/>
                <a:ea typeface="Questrial"/>
                <a:cs typeface="Questrial"/>
                <a:sym typeface="Questrial"/>
              </a:defRPr>
            </a:lvl4pPr>
            <a:lvl5pPr marL="0" marR="0" lvl="4" indent="0" algn="r" rtl="0">
              <a:spcBef>
                <a:spcPts val="0"/>
              </a:spcBef>
              <a:buNone/>
              <a:defRPr sz="1600" b="0" i="0" u="none" strike="noStrike" cap="none">
                <a:solidFill>
                  <a:srgbClr val="888888"/>
                </a:solidFill>
                <a:latin typeface="Questrial"/>
                <a:ea typeface="Questrial"/>
                <a:cs typeface="Questrial"/>
                <a:sym typeface="Questrial"/>
              </a:defRPr>
            </a:lvl5pPr>
            <a:lvl6pPr marL="0" marR="0" lvl="5" indent="0" algn="r" rtl="0">
              <a:spcBef>
                <a:spcPts val="0"/>
              </a:spcBef>
              <a:buNone/>
              <a:defRPr sz="1600" b="0" i="0" u="none" strike="noStrike" cap="none">
                <a:solidFill>
                  <a:srgbClr val="888888"/>
                </a:solidFill>
                <a:latin typeface="Questrial"/>
                <a:ea typeface="Questrial"/>
                <a:cs typeface="Questrial"/>
                <a:sym typeface="Questrial"/>
              </a:defRPr>
            </a:lvl6pPr>
            <a:lvl7pPr marL="0" marR="0" lvl="6" indent="0" algn="r" rtl="0">
              <a:spcBef>
                <a:spcPts val="0"/>
              </a:spcBef>
              <a:buNone/>
              <a:defRPr sz="1600" b="0" i="0" u="none" strike="noStrike" cap="none">
                <a:solidFill>
                  <a:srgbClr val="888888"/>
                </a:solidFill>
                <a:latin typeface="Questrial"/>
                <a:ea typeface="Questrial"/>
                <a:cs typeface="Questrial"/>
                <a:sym typeface="Questrial"/>
              </a:defRPr>
            </a:lvl7pPr>
            <a:lvl8pPr marL="0" marR="0" lvl="7" indent="0" algn="r" rtl="0">
              <a:spcBef>
                <a:spcPts val="0"/>
              </a:spcBef>
              <a:buNone/>
              <a:defRPr sz="1600" b="0" i="0" u="none" strike="noStrike" cap="none">
                <a:solidFill>
                  <a:srgbClr val="888888"/>
                </a:solidFill>
                <a:latin typeface="Questrial"/>
                <a:ea typeface="Questrial"/>
                <a:cs typeface="Questrial"/>
                <a:sym typeface="Questrial"/>
              </a:defRPr>
            </a:lvl8pPr>
            <a:lvl9pPr marL="0" marR="0" lvl="8" indent="0" algn="r" rtl="0">
              <a:spcBef>
                <a:spcPts val="0"/>
              </a:spcBef>
              <a:buNone/>
              <a:defRPr sz="1600" b="0" i="0" u="none" strike="noStrike" cap="none">
                <a:solidFill>
                  <a:srgbClr val="888888"/>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7F7F7F"/>
              </a:buClr>
              <a:buSzPts val="4800"/>
              <a:buFont typeface="Questrial"/>
              <a:buNone/>
              <a:defRPr sz="4800" b="0" i="0" u="none" strike="noStrike" cap="none">
                <a:solidFill>
                  <a:srgbClr val="7F7F7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Questrial"/>
                <a:ea typeface="Questrial"/>
                <a:cs typeface="Questrial"/>
                <a:sym typeface="Quest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Questrial"/>
                <a:ea typeface="Questrial"/>
                <a:cs typeface="Questrial"/>
                <a:sym typeface="Quest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Questrial"/>
                <a:ea typeface="Questrial"/>
                <a:cs typeface="Questrial"/>
                <a:sym typeface="Questrial"/>
              </a:defRPr>
            </a:lvl1pPr>
            <a:lvl2pPr marL="0" marR="0" lvl="1" indent="0" algn="r" rtl="0">
              <a:spcBef>
                <a:spcPts val="0"/>
              </a:spcBef>
              <a:buNone/>
              <a:defRPr sz="1600" b="0" i="0" u="none" strike="noStrike" cap="none">
                <a:solidFill>
                  <a:srgbClr val="888888"/>
                </a:solidFill>
                <a:latin typeface="Questrial"/>
                <a:ea typeface="Questrial"/>
                <a:cs typeface="Questrial"/>
                <a:sym typeface="Questrial"/>
              </a:defRPr>
            </a:lvl2pPr>
            <a:lvl3pPr marL="0" marR="0" lvl="2" indent="0" algn="r" rtl="0">
              <a:spcBef>
                <a:spcPts val="0"/>
              </a:spcBef>
              <a:buNone/>
              <a:defRPr sz="1600" b="0" i="0" u="none" strike="noStrike" cap="none">
                <a:solidFill>
                  <a:srgbClr val="888888"/>
                </a:solidFill>
                <a:latin typeface="Questrial"/>
                <a:ea typeface="Questrial"/>
                <a:cs typeface="Questrial"/>
                <a:sym typeface="Questrial"/>
              </a:defRPr>
            </a:lvl3pPr>
            <a:lvl4pPr marL="0" marR="0" lvl="3" indent="0" algn="r" rtl="0">
              <a:spcBef>
                <a:spcPts val="0"/>
              </a:spcBef>
              <a:buNone/>
              <a:defRPr sz="1600" b="0" i="0" u="none" strike="noStrike" cap="none">
                <a:solidFill>
                  <a:srgbClr val="888888"/>
                </a:solidFill>
                <a:latin typeface="Questrial"/>
                <a:ea typeface="Questrial"/>
                <a:cs typeface="Questrial"/>
                <a:sym typeface="Questrial"/>
              </a:defRPr>
            </a:lvl4pPr>
            <a:lvl5pPr marL="0" marR="0" lvl="4" indent="0" algn="r" rtl="0">
              <a:spcBef>
                <a:spcPts val="0"/>
              </a:spcBef>
              <a:buNone/>
              <a:defRPr sz="1600" b="0" i="0" u="none" strike="noStrike" cap="none">
                <a:solidFill>
                  <a:srgbClr val="888888"/>
                </a:solidFill>
                <a:latin typeface="Questrial"/>
                <a:ea typeface="Questrial"/>
                <a:cs typeface="Questrial"/>
                <a:sym typeface="Questrial"/>
              </a:defRPr>
            </a:lvl5pPr>
            <a:lvl6pPr marL="0" marR="0" lvl="5" indent="0" algn="r" rtl="0">
              <a:spcBef>
                <a:spcPts val="0"/>
              </a:spcBef>
              <a:buNone/>
              <a:defRPr sz="1600" b="0" i="0" u="none" strike="noStrike" cap="none">
                <a:solidFill>
                  <a:srgbClr val="888888"/>
                </a:solidFill>
                <a:latin typeface="Questrial"/>
                <a:ea typeface="Questrial"/>
                <a:cs typeface="Questrial"/>
                <a:sym typeface="Questrial"/>
              </a:defRPr>
            </a:lvl6pPr>
            <a:lvl7pPr marL="0" marR="0" lvl="6" indent="0" algn="r" rtl="0">
              <a:spcBef>
                <a:spcPts val="0"/>
              </a:spcBef>
              <a:buNone/>
              <a:defRPr sz="1600" b="0" i="0" u="none" strike="noStrike" cap="none">
                <a:solidFill>
                  <a:srgbClr val="888888"/>
                </a:solidFill>
                <a:latin typeface="Questrial"/>
                <a:ea typeface="Questrial"/>
                <a:cs typeface="Questrial"/>
                <a:sym typeface="Questrial"/>
              </a:defRPr>
            </a:lvl7pPr>
            <a:lvl8pPr marL="0" marR="0" lvl="7" indent="0" algn="r" rtl="0">
              <a:spcBef>
                <a:spcPts val="0"/>
              </a:spcBef>
              <a:buNone/>
              <a:defRPr sz="1600" b="0" i="0" u="none" strike="noStrike" cap="none">
                <a:solidFill>
                  <a:srgbClr val="888888"/>
                </a:solidFill>
                <a:latin typeface="Questrial"/>
                <a:ea typeface="Questrial"/>
                <a:cs typeface="Questrial"/>
                <a:sym typeface="Questrial"/>
              </a:defRPr>
            </a:lvl8pPr>
            <a:lvl9pPr marL="0" marR="0" lvl="8" indent="0" algn="r" rtl="0">
              <a:spcBef>
                <a:spcPts val="0"/>
              </a:spcBef>
              <a:buNone/>
              <a:defRPr sz="1600" b="0" i="0" u="none" strike="noStrike" cap="none">
                <a:solidFill>
                  <a:srgbClr val="888888"/>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7F7F7F"/>
              </a:buClr>
              <a:buSzPts val="4800"/>
              <a:buFont typeface="Questrial"/>
              <a:buNone/>
              <a:defRPr sz="4800" b="0" i="0" u="none" strike="noStrike" cap="none">
                <a:solidFill>
                  <a:srgbClr val="7F7F7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lstStyle>
            <a:lvl1pPr marL="457200" marR="0" lvl="0" indent="-228600" algn="l" rtl="0">
              <a:spcBef>
                <a:spcPts val="640"/>
              </a:spcBef>
              <a:spcAft>
                <a:spcPts val="0"/>
              </a:spcAft>
              <a:buClr>
                <a:schemeClr val="dk1"/>
              </a:buClr>
              <a:buSzPts val="3200"/>
              <a:buFont typeface="Arial"/>
              <a:buNone/>
              <a:defRPr sz="3200" b="1" i="0" u="none" strike="noStrike" cap="none">
                <a:solidFill>
                  <a:schemeClr val="dk1"/>
                </a:solidFill>
                <a:latin typeface="Questrial"/>
                <a:ea typeface="Questrial"/>
                <a:cs typeface="Questrial"/>
                <a:sym typeface="Questrial"/>
              </a:defRPr>
            </a:lvl1pPr>
            <a:lvl2pPr marL="914400" marR="0" lvl="1" indent="-228600" algn="l" rtl="0">
              <a:spcBef>
                <a:spcPts val="533"/>
              </a:spcBef>
              <a:spcAft>
                <a:spcPts val="0"/>
              </a:spcAft>
              <a:buClr>
                <a:schemeClr val="dk1"/>
              </a:buClr>
              <a:buSzPts val="2667"/>
              <a:buFont typeface="Arial"/>
              <a:buNone/>
              <a:defRPr sz="2667" b="1" i="0" u="none" strike="noStrike" cap="none">
                <a:solidFill>
                  <a:schemeClr val="dk1"/>
                </a:solidFill>
                <a:latin typeface="Questrial"/>
                <a:ea typeface="Questrial"/>
                <a:cs typeface="Questrial"/>
                <a:sym typeface="Questrial"/>
              </a:defRPr>
            </a:lvl2pPr>
            <a:lvl3pPr marL="1371600" marR="0" lvl="2" indent="-228600" algn="l" rtl="0">
              <a:spcBef>
                <a:spcPts val="480"/>
              </a:spcBef>
              <a:spcAft>
                <a:spcPts val="0"/>
              </a:spcAft>
              <a:buClr>
                <a:schemeClr val="dk1"/>
              </a:buClr>
              <a:buSzPts val="2400"/>
              <a:buFont typeface="Arial"/>
              <a:buNone/>
              <a:defRPr sz="2400" b="1" i="0" u="none" strike="noStrike" cap="none">
                <a:solidFill>
                  <a:schemeClr val="dk1"/>
                </a:solidFill>
                <a:latin typeface="Questrial"/>
                <a:ea typeface="Questrial"/>
                <a:cs typeface="Questrial"/>
                <a:sym typeface="Questrial"/>
              </a:defRPr>
            </a:lvl3pPr>
            <a:lvl4pPr marL="1828800" marR="0" lvl="3"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4pPr>
            <a:lvl5pPr marL="2286000" marR="0" lvl="4"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5pPr>
            <a:lvl6pPr marL="2743200" marR="0" lvl="5"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6pPr>
            <a:lvl7pPr marL="3200400" marR="0" lvl="6"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7pPr>
            <a:lvl8pPr marL="3657600" marR="0" lvl="7"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8pPr>
            <a:lvl9pPr marL="4114800" marR="0" lvl="8"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1pPr>
            <a:lvl2pPr marL="914400" marR="0" lvl="1"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3pPr>
            <a:lvl4pPr marL="1828800" marR="0" lvl="3"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4pPr>
            <a:lvl5pPr marL="2286000" marR="0" lvl="4"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5pPr>
            <a:lvl6pPr marL="2743200" marR="0" lvl="5"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6pPr>
            <a:lvl7pPr marL="3200400" marR="0" lvl="6"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7pPr>
            <a:lvl8pPr marL="3657600" marR="0" lvl="7"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8pPr>
            <a:lvl9pPr marL="4114800" marR="0" lvl="8"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9pPr>
          </a:lstStyle>
          <a:p>
            <a:endParaRPr/>
          </a:p>
        </p:txBody>
      </p:sp>
      <p:sp>
        <p:nvSpPr>
          <p:cNvPr id="44" name="Google Shape;44;p6"/>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lstStyle>
            <a:lvl1pPr marL="457200" marR="0" lvl="0" indent="-228600" algn="l" rtl="0">
              <a:spcBef>
                <a:spcPts val="640"/>
              </a:spcBef>
              <a:spcAft>
                <a:spcPts val="0"/>
              </a:spcAft>
              <a:buClr>
                <a:schemeClr val="dk1"/>
              </a:buClr>
              <a:buSzPts val="3200"/>
              <a:buFont typeface="Arial"/>
              <a:buNone/>
              <a:defRPr sz="3200" b="1" i="0" u="none" strike="noStrike" cap="none">
                <a:solidFill>
                  <a:schemeClr val="dk1"/>
                </a:solidFill>
                <a:latin typeface="Questrial"/>
                <a:ea typeface="Questrial"/>
                <a:cs typeface="Questrial"/>
                <a:sym typeface="Questrial"/>
              </a:defRPr>
            </a:lvl1pPr>
            <a:lvl2pPr marL="914400" marR="0" lvl="1" indent="-228600" algn="l" rtl="0">
              <a:spcBef>
                <a:spcPts val="533"/>
              </a:spcBef>
              <a:spcAft>
                <a:spcPts val="0"/>
              </a:spcAft>
              <a:buClr>
                <a:schemeClr val="dk1"/>
              </a:buClr>
              <a:buSzPts val="2667"/>
              <a:buFont typeface="Arial"/>
              <a:buNone/>
              <a:defRPr sz="2667" b="1" i="0" u="none" strike="noStrike" cap="none">
                <a:solidFill>
                  <a:schemeClr val="dk1"/>
                </a:solidFill>
                <a:latin typeface="Questrial"/>
                <a:ea typeface="Questrial"/>
                <a:cs typeface="Questrial"/>
                <a:sym typeface="Questrial"/>
              </a:defRPr>
            </a:lvl2pPr>
            <a:lvl3pPr marL="1371600" marR="0" lvl="2" indent="-228600" algn="l" rtl="0">
              <a:spcBef>
                <a:spcPts val="480"/>
              </a:spcBef>
              <a:spcAft>
                <a:spcPts val="0"/>
              </a:spcAft>
              <a:buClr>
                <a:schemeClr val="dk1"/>
              </a:buClr>
              <a:buSzPts val="2400"/>
              <a:buFont typeface="Arial"/>
              <a:buNone/>
              <a:defRPr sz="2400" b="1" i="0" u="none" strike="noStrike" cap="none">
                <a:solidFill>
                  <a:schemeClr val="dk1"/>
                </a:solidFill>
                <a:latin typeface="Questrial"/>
                <a:ea typeface="Questrial"/>
                <a:cs typeface="Questrial"/>
                <a:sym typeface="Questrial"/>
              </a:defRPr>
            </a:lvl3pPr>
            <a:lvl4pPr marL="1828800" marR="0" lvl="3"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4pPr>
            <a:lvl5pPr marL="2286000" marR="0" lvl="4"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5pPr>
            <a:lvl6pPr marL="2743200" marR="0" lvl="5"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6pPr>
            <a:lvl7pPr marL="3200400" marR="0" lvl="6"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7pPr>
            <a:lvl8pPr marL="3657600" marR="0" lvl="7"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8pPr>
            <a:lvl9pPr marL="4114800" marR="0" lvl="8" indent="-228600" algn="l" rtl="0">
              <a:spcBef>
                <a:spcPts val="427"/>
              </a:spcBef>
              <a:spcAft>
                <a:spcPts val="0"/>
              </a:spcAft>
              <a:buClr>
                <a:schemeClr val="dk1"/>
              </a:buClr>
              <a:buSzPts val="2133"/>
              <a:buFont typeface="Arial"/>
              <a:buNone/>
              <a:defRPr sz="2133" b="1" i="0" u="none" strike="noStrike" cap="none">
                <a:solidFill>
                  <a:schemeClr val="dk1"/>
                </a:solidFill>
                <a:latin typeface="Questrial"/>
                <a:ea typeface="Questrial"/>
                <a:cs typeface="Questrial"/>
                <a:sym typeface="Questrial"/>
              </a:defRPr>
            </a:lvl9pPr>
          </a:lstStyle>
          <a:p>
            <a:endParaRPr/>
          </a:p>
        </p:txBody>
      </p:sp>
      <p:sp>
        <p:nvSpPr>
          <p:cNvPr id="45" name="Google Shape;45;p6"/>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1pPr>
            <a:lvl2pPr marL="914400" marR="0" lvl="1"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3pPr>
            <a:lvl4pPr marL="1828800" marR="0" lvl="3"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4pPr>
            <a:lvl5pPr marL="2286000" marR="0" lvl="4"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5pPr>
            <a:lvl6pPr marL="2743200" marR="0" lvl="5"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6pPr>
            <a:lvl7pPr marL="3200400" marR="0" lvl="6"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7pPr>
            <a:lvl8pPr marL="3657600" marR="0" lvl="7"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8pPr>
            <a:lvl9pPr marL="4114800" marR="0" lvl="8" indent="-364045" algn="l" rtl="0">
              <a:spcBef>
                <a:spcPts val="427"/>
              </a:spcBef>
              <a:spcAft>
                <a:spcPts val="0"/>
              </a:spcAft>
              <a:buClr>
                <a:schemeClr val="dk1"/>
              </a:buClr>
              <a:buSzPts val="2133"/>
              <a:buFont typeface="Arial"/>
              <a:buChar char="•"/>
              <a:defRPr sz="2133" b="0" i="0" u="none" strike="noStrike" cap="none">
                <a:solidFill>
                  <a:schemeClr val="dk1"/>
                </a:solidFill>
                <a:latin typeface="Questrial"/>
                <a:ea typeface="Questrial"/>
                <a:cs typeface="Questrial"/>
                <a:sym typeface="Questrial"/>
              </a:defRPr>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Questrial"/>
                <a:ea typeface="Questrial"/>
                <a:cs typeface="Questrial"/>
                <a:sym typeface="Questrial"/>
              </a:defRPr>
            </a:lvl1pPr>
            <a:lvl2pPr marL="0" marR="0" lvl="1" indent="0" algn="r" rtl="0">
              <a:spcBef>
                <a:spcPts val="0"/>
              </a:spcBef>
              <a:buNone/>
              <a:defRPr sz="1600" b="0" i="0" u="none" strike="noStrike" cap="none">
                <a:solidFill>
                  <a:srgbClr val="888888"/>
                </a:solidFill>
                <a:latin typeface="Questrial"/>
                <a:ea typeface="Questrial"/>
                <a:cs typeface="Questrial"/>
                <a:sym typeface="Questrial"/>
              </a:defRPr>
            </a:lvl2pPr>
            <a:lvl3pPr marL="0" marR="0" lvl="2" indent="0" algn="r" rtl="0">
              <a:spcBef>
                <a:spcPts val="0"/>
              </a:spcBef>
              <a:buNone/>
              <a:defRPr sz="1600" b="0" i="0" u="none" strike="noStrike" cap="none">
                <a:solidFill>
                  <a:srgbClr val="888888"/>
                </a:solidFill>
                <a:latin typeface="Questrial"/>
                <a:ea typeface="Questrial"/>
                <a:cs typeface="Questrial"/>
                <a:sym typeface="Questrial"/>
              </a:defRPr>
            </a:lvl3pPr>
            <a:lvl4pPr marL="0" marR="0" lvl="3" indent="0" algn="r" rtl="0">
              <a:spcBef>
                <a:spcPts val="0"/>
              </a:spcBef>
              <a:buNone/>
              <a:defRPr sz="1600" b="0" i="0" u="none" strike="noStrike" cap="none">
                <a:solidFill>
                  <a:srgbClr val="888888"/>
                </a:solidFill>
                <a:latin typeface="Questrial"/>
                <a:ea typeface="Questrial"/>
                <a:cs typeface="Questrial"/>
                <a:sym typeface="Questrial"/>
              </a:defRPr>
            </a:lvl4pPr>
            <a:lvl5pPr marL="0" marR="0" lvl="4" indent="0" algn="r" rtl="0">
              <a:spcBef>
                <a:spcPts val="0"/>
              </a:spcBef>
              <a:buNone/>
              <a:defRPr sz="1600" b="0" i="0" u="none" strike="noStrike" cap="none">
                <a:solidFill>
                  <a:srgbClr val="888888"/>
                </a:solidFill>
                <a:latin typeface="Questrial"/>
                <a:ea typeface="Questrial"/>
                <a:cs typeface="Questrial"/>
                <a:sym typeface="Questrial"/>
              </a:defRPr>
            </a:lvl5pPr>
            <a:lvl6pPr marL="0" marR="0" lvl="5" indent="0" algn="r" rtl="0">
              <a:spcBef>
                <a:spcPts val="0"/>
              </a:spcBef>
              <a:buNone/>
              <a:defRPr sz="1600" b="0" i="0" u="none" strike="noStrike" cap="none">
                <a:solidFill>
                  <a:srgbClr val="888888"/>
                </a:solidFill>
                <a:latin typeface="Questrial"/>
                <a:ea typeface="Questrial"/>
                <a:cs typeface="Questrial"/>
                <a:sym typeface="Questrial"/>
              </a:defRPr>
            </a:lvl6pPr>
            <a:lvl7pPr marL="0" marR="0" lvl="6" indent="0" algn="r" rtl="0">
              <a:spcBef>
                <a:spcPts val="0"/>
              </a:spcBef>
              <a:buNone/>
              <a:defRPr sz="1600" b="0" i="0" u="none" strike="noStrike" cap="none">
                <a:solidFill>
                  <a:srgbClr val="888888"/>
                </a:solidFill>
                <a:latin typeface="Questrial"/>
                <a:ea typeface="Questrial"/>
                <a:cs typeface="Questrial"/>
                <a:sym typeface="Questrial"/>
              </a:defRPr>
            </a:lvl7pPr>
            <a:lvl8pPr marL="0" marR="0" lvl="7" indent="0" algn="r" rtl="0">
              <a:spcBef>
                <a:spcPts val="0"/>
              </a:spcBef>
              <a:buNone/>
              <a:defRPr sz="1600" b="0" i="0" u="none" strike="noStrike" cap="none">
                <a:solidFill>
                  <a:srgbClr val="888888"/>
                </a:solidFill>
                <a:latin typeface="Questrial"/>
                <a:ea typeface="Questrial"/>
                <a:cs typeface="Questrial"/>
                <a:sym typeface="Questrial"/>
              </a:defRPr>
            </a:lvl8pPr>
            <a:lvl9pPr marL="0" marR="0" lvl="8" indent="0" algn="r" rtl="0">
              <a:spcBef>
                <a:spcPts val="0"/>
              </a:spcBef>
              <a:buNone/>
              <a:defRPr sz="1600" b="0" i="0" u="none" strike="noStrike" cap="none">
                <a:solidFill>
                  <a:srgbClr val="888888"/>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7F7F7F"/>
              </a:buClr>
              <a:buSzPts val="5333"/>
              <a:buFont typeface="Questrial"/>
              <a:buNone/>
              <a:defRPr sz="5333" b="1" i="0" u="none" strike="noStrike" cap="none">
                <a:solidFill>
                  <a:srgbClr val="7F7F7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marR="0" lvl="0" indent="-228600" algn="l" rtl="0">
              <a:spcBef>
                <a:spcPts val="533"/>
              </a:spcBef>
              <a:spcAft>
                <a:spcPts val="0"/>
              </a:spcAft>
              <a:buClr>
                <a:srgbClr val="888888"/>
              </a:buClr>
              <a:buSzPts val="2667"/>
              <a:buFont typeface="Arial"/>
              <a:buNone/>
              <a:defRPr sz="2667" b="0" i="0" u="none" strike="noStrike" cap="none">
                <a:solidFill>
                  <a:srgbClr val="888888"/>
                </a:solidFill>
                <a:latin typeface="Questrial"/>
                <a:ea typeface="Questrial"/>
                <a:cs typeface="Questrial"/>
                <a:sym typeface="Questrial"/>
              </a:defRPr>
            </a:lvl1pPr>
            <a:lvl2pPr marL="914400" marR="0" lvl="1" indent="-228600" algn="l" rtl="0">
              <a:spcBef>
                <a:spcPts val="480"/>
              </a:spcBef>
              <a:spcAft>
                <a:spcPts val="0"/>
              </a:spcAft>
              <a:buClr>
                <a:srgbClr val="888888"/>
              </a:buClr>
              <a:buSzPts val="2400"/>
              <a:buFont typeface="Arial"/>
              <a:buNone/>
              <a:defRPr sz="2400" b="0" i="0" u="none" strike="noStrike" cap="none">
                <a:solidFill>
                  <a:srgbClr val="888888"/>
                </a:solidFill>
                <a:latin typeface="Questrial"/>
                <a:ea typeface="Questrial"/>
                <a:cs typeface="Questrial"/>
                <a:sym typeface="Questrial"/>
              </a:defRPr>
            </a:lvl2pPr>
            <a:lvl3pPr marL="1371600" marR="0" lvl="2" indent="-228600" algn="l" rtl="0">
              <a:spcBef>
                <a:spcPts val="427"/>
              </a:spcBef>
              <a:spcAft>
                <a:spcPts val="0"/>
              </a:spcAft>
              <a:buClr>
                <a:srgbClr val="888888"/>
              </a:buClr>
              <a:buSzPts val="2133"/>
              <a:buFont typeface="Arial"/>
              <a:buNone/>
              <a:defRPr sz="2133" b="0" i="0" u="none" strike="noStrike" cap="none">
                <a:solidFill>
                  <a:srgbClr val="888888"/>
                </a:solidFill>
                <a:latin typeface="Questrial"/>
                <a:ea typeface="Questrial"/>
                <a:cs typeface="Questrial"/>
                <a:sym typeface="Questrial"/>
              </a:defRPr>
            </a:lvl3pPr>
            <a:lvl4pPr marL="1828800" marR="0" lvl="3" indent="-228600" algn="l" rtl="0">
              <a:spcBef>
                <a:spcPts val="373"/>
              </a:spcBef>
              <a:spcAft>
                <a:spcPts val="0"/>
              </a:spcAft>
              <a:buClr>
                <a:srgbClr val="888888"/>
              </a:buClr>
              <a:buSzPts val="1867"/>
              <a:buFont typeface="Arial"/>
              <a:buNone/>
              <a:defRPr sz="1867" b="0" i="0" u="none" strike="noStrike" cap="none">
                <a:solidFill>
                  <a:srgbClr val="888888"/>
                </a:solidFill>
                <a:latin typeface="Questrial"/>
                <a:ea typeface="Questrial"/>
                <a:cs typeface="Questrial"/>
                <a:sym typeface="Questrial"/>
              </a:defRPr>
            </a:lvl4pPr>
            <a:lvl5pPr marL="2286000" marR="0" lvl="4" indent="-228600" algn="l" rtl="0">
              <a:spcBef>
                <a:spcPts val="373"/>
              </a:spcBef>
              <a:spcAft>
                <a:spcPts val="0"/>
              </a:spcAft>
              <a:buClr>
                <a:srgbClr val="888888"/>
              </a:buClr>
              <a:buSzPts val="1867"/>
              <a:buFont typeface="Arial"/>
              <a:buNone/>
              <a:defRPr sz="1867" b="0" i="0" u="none" strike="noStrike" cap="none">
                <a:solidFill>
                  <a:srgbClr val="888888"/>
                </a:solidFill>
                <a:latin typeface="Questrial"/>
                <a:ea typeface="Questrial"/>
                <a:cs typeface="Questrial"/>
                <a:sym typeface="Questrial"/>
              </a:defRPr>
            </a:lvl5pPr>
            <a:lvl6pPr marL="2743200" marR="0" lvl="5" indent="-228600" algn="l" rtl="0">
              <a:spcBef>
                <a:spcPts val="373"/>
              </a:spcBef>
              <a:spcAft>
                <a:spcPts val="0"/>
              </a:spcAft>
              <a:buClr>
                <a:srgbClr val="888888"/>
              </a:buClr>
              <a:buSzPts val="1867"/>
              <a:buFont typeface="Arial"/>
              <a:buNone/>
              <a:defRPr sz="1867" b="0" i="0" u="none" strike="noStrike" cap="none">
                <a:solidFill>
                  <a:srgbClr val="888888"/>
                </a:solidFill>
                <a:latin typeface="Questrial"/>
                <a:ea typeface="Questrial"/>
                <a:cs typeface="Questrial"/>
                <a:sym typeface="Questrial"/>
              </a:defRPr>
            </a:lvl6pPr>
            <a:lvl7pPr marL="3200400" marR="0" lvl="6" indent="-228600" algn="l" rtl="0">
              <a:spcBef>
                <a:spcPts val="373"/>
              </a:spcBef>
              <a:spcAft>
                <a:spcPts val="0"/>
              </a:spcAft>
              <a:buClr>
                <a:srgbClr val="888888"/>
              </a:buClr>
              <a:buSzPts val="1867"/>
              <a:buFont typeface="Arial"/>
              <a:buNone/>
              <a:defRPr sz="1867" b="0" i="0" u="none" strike="noStrike" cap="none">
                <a:solidFill>
                  <a:srgbClr val="888888"/>
                </a:solidFill>
                <a:latin typeface="Questrial"/>
                <a:ea typeface="Questrial"/>
                <a:cs typeface="Questrial"/>
                <a:sym typeface="Questrial"/>
              </a:defRPr>
            </a:lvl7pPr>
            <a:lvl8pPr marL="3657600" marR="0" lvl="7" indent="-228600" algn="l" rtl="0">
              <a:spcBef>
                <a:spcPts val="373"/>
              </a:spcBef>
              <a:spcAft>
                <a:spcPts val="0"/>
              </a:spcAft>
              <a:buClr>
                <a:srgbClr val="888888"/>
              </a:buClr>
              <a:buSzPts val="1867"/>
              <a:buFont typeface="Arial"/>
              <a:buNone/>
              <a:defRPr sz="1867" b="0" i="0" u="none" strike="noStrike" cap="none">
                <a:solidFill>
                  <a:srgbClr val="888888"/>
                </a:solidFill>
                <a:latin typeface="Questrial"/>
                <a:ea typeface="Questrial"/>
                <a:cs typeface="Questrial"/>
                <a:sym typeface="Questrial"/>
              </a:defRPr>
            </a:lvl8pPr>
            <a:lvl9pPr marL="4114800" marR="0" lvl="8" indent="-228600" algn="l" rtl="0">
              <a:spcBef>
                <a:spcPts val="373"/>
              </a:spcBef>
              <a:spcAft>
                <a:spcPts val="0"/>
              </a:spcAft>
              <a:buClr>
                <a:srgbClr val="888888"/>
              </a:buClr>
              <a:buSzPts val="1867"/>
              <a:buFont typeface="Arial"/>
              <a:buNone/>
              <a:defRPr sz="1867" b="0" i="0" u="none" strike="noStrike" cap="none">
                <a:solidFill>
                  <a:srgbClr val="888888"/>
                </a:solidFill>
                <a:latin typeface="Questrial"/>
                <a:ea typeface="Questrial"/>
                <a:cs typeface="Questrial"/>
                <a:sym typeface="Questrial"/>
              </a:defRPr>
            </a:lvl9pPr>
          </a:lstStyle>
          <a:p>
            <a:endParaRPr/>
          </a:p>
        </p:txBody>
      </p:sp>
      <p:sp>
        <p:nvSpPr>
          <p:cNvPr id="56" name="Google Shape;56;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7" name="Google Shape;57;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8" name="Google Shape;58;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Questrial"/>
                <a:ea typeface="Questrial"/>
                <a:cs typeface="Questrial"/>
                <a:sym typeface="Questrial"/>
              </a:defRPr>
            </a:lvl1pPr>
            <a:lvl2pPr marL="0" marR="0" lvl="1" indent="0" algn="r" rtl="0">
              <a:spcBef>
                <a:spcPts val="0"/>
              </a:spcBef>
              <a:buNone/>
              <a:defRPr sz="1600" b="0" i="0" u="none" strike="noStrike" cap="none">
                <a:solidFill>
                  <a:srgbClr val="888888"/>
                </a:solidFill>
                <a:latin typeface="Questrial"/>
                <a:ea typeface="Questrial"/>
                <a:cs typeface="Questrial"/>
                <a:sym typeface="Questrial"/>
              </a:defRPr>
            </a:lvl2pPr>
            <a:lvl3pPr marL="0" marR="0" lvl="2" indent="0" algn="r" rtl="0">
              <a:spcBef>
                <a:spcPts val="0"/>
              </a:spcBef>
              <a:buNone/>
              <a:defRPr sz="1600" b="0" i="0" u="none" strike="noStrike" cap="none">
                <a:solidFill>
                  <a:srgbClr val="888888"/>
                </a:solidFill>
                <a:latin typeface="Questrial"/>
                <a:ea typeface="Questrial"/>
                <a:cs typeface="Questrial"/>
                <a:sym typeface="Questrial"/>
              </a:defRPr>
            </a:lvl3pPr>
            <a:lvl4pPr marL="0" marR="0" lvl="3" indent="0" algn="r" rtl="0">
              <a:spcBef>
                <a:spcPts val="0"/>
              </a:spcBef>
              <a:buNone/>
              <a:defRPr sz="1600" b="0" i="0" u="none" strike="noStrike" cap="none">
                <a:solidFill>
                  <a:srgbClr val="888888"/>
                </a:solidFill>
                <a:latin typeface="Questrial"/>
                <a:ea typeface="Questrial"/>
                <a:cs typeface="Questrial"/>
                <a:sym typeface="Questrial"/>
              </a:defRPr>
            </a:lvl4pPr>
            <a:lvl5pPr marL="0" marR="0" lvl="4" indent="0" algn="r" rtl="0">
              <a:spcBef>
                <a:spcPts val="0"/>
              </a:spcBef>
              <a:buNone/>
              <a:defRPr sz="1600" b="0" i="0" u="none" strike="noStrike" cap="none">
                <a:solidFill>
                  <a:srgbClr val="888888"/>
                </a:solidFill>
                <a:latin typeface="Questrial"/>
                <a:ea typeface="Questrial"/>
                <a:cs typeface="Questrial"/>
                <a:sym typeface="Questrial"/>
              </a:defRPr>
            </a:lvl5pPr>
            <a:lvl6pPr marL="0" marR="0" lvl="5" indent="0" algn="r" rtl="0">
              <a:spcBef>
                <a:spcPts val="0"/>
              </a:spcBef>
              <a:buNone/>
              <a:defRPr sz="1600" b="0" i="0" u="none" strike="noStrike" cap="none">
                <a:solidFill>
                  <a:srgbClr val="888888"/>
                </a:solidFill>
                <a:latin typeface="Questrial"/>
                <a:ea typeface="Questrial"/>
                <a:cs typeface="Questrial"/>
                <a:sym typeface="Questrial"/>
              </a:defRPr>
            </a:lvl6pPr>
            <a:lvl7pPr marL="0" marR="0" lvl="6" indent="0" algn="r" rtl="0">
              <a:spcBef>
                <a:spcPts val="0"/>
              </a:spcBef>
              <a:buNone/>
              <a:defRPr sz="1600" b="0" i="0" u="none" strike="noStrike" cap="none">
                <a:solidFill>
                  <a:srgbClr val="888888"/>
                </a:solidFill>
                <a:latin typeface="Questrial"/>
                <a:ea typeface="Questrial"/>
                <a:cs typeface="Questrial"/>
                <a:sym typeface="Questrial"/>
              </a:defRPr>
            </a:lvl7pPr>
            <a:lvl8pPr marL="0" marR="0" lvl="7" indent="0" algn="r" rtl="0">
              <a:spcBef>
                <a:spcPts val="0"/>
              </a:spcBef>
              <a:buNone/>
              <a:defRPr sz="1600" b="0" i="0" u="none" strike="noStrike" cap="none">
                <a:solidFill>
                  <a:srgbClr val="888888"/>
                </a:solidFill>
                <a:latin typeface="Questrial"/>
                <a:ea typeface="Questrial"/>
                <a:cs typeface="Questrial"/>
                <a:sym typeface="Questrial"/>
              </a:defRPr>
            </a:lvl8pPr>
            <a:lvl9pPr marL="0" marR="0" lvl="8" indent="0" algn="r" rtl="0">
              <a:spcBef>
                <a:spcPts val="0"/>
              </a:spcBef>
              <a:buNone/>
              <a:defRPr sz="1600" b="0" i="0" u="none" strike="noStrike" cap="none">
                <a:solidFill>
                  <a:srgbClr val="888888"/>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7F7F7F"/>
              </a:buClr>
              <a:buSzPts val="2667"/>
              <a:buFont typeface="Questrial"/>
              <a:buNone/>
              <a:defRPr sz="2667" b="1" i="0" u="none" strike="noStrike" cap="none">
                <a:solidFill>
                  <a:srgbClr val="7F7F7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9"/>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Questrial"/>
                <a:ea typeface="Questrial"/>
                <a:cs typeface="Questrial"/>
                <a:sym typeface="Quest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Questrial"/>
                <a:ea typeface="Questrial"/>
                <a:cs typeface="Questrial"/>
                <a:sym typeface="Quest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9pPr>
          </a:lstStyle>
          <a:p>
            <a:endParaRPr/>
          </a:p>
        </p:txBody>
      </p:sp>
      <p:sp>
        <p:nvSpPr>
          <p:cNvPr id="62" name="Google Shape;62;p9"/>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lstStyle>
            <a:lvl1pPr marL="457200" marR="0" lvl="0" indent="-228600" algn="l" rtl="0">
              <a:spcBef>
                <a:spcPts val="373"/>
              </a:spcBef>
              <a:spcAft>
                <a:spcPts val="0"/>
              </a:spcAft>
              <a:buClr>
                <a:schemeClr val="dk1"/>
              </a:buClr>
              <a:buSzPts val="1867"/>
              <a:buFont typeface="Arial"/>
              <a:buNone/>
              <a:defRPr sz="1867" b="0" i="0" u="none" strike="noStrike" cap="none">
                <a:solidFill>
                  <a:schemeClr val="dk1"/>
                </a:solidFill>
                <a:latin typeface="Questrial"/>
                <a:ea typeface="Questrial"/>
                <a:cs typeface="Questrial"/>
                <a:sym typeface="Quest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2pPr>
            <a:lvl3pPr marL="1371600" marR="0" lvl="2" indent="-228600" algn="l" rtl="0">
              <a:spcBef>
                <a:spcPts val="267"/>
              </a:spcBef>
              <a:spcAft>
                <a:spcPts val="0"/>
              </a:spcAft>
              <a:buClr>
                <a:schemeClr val="dk1"/>
              </a:buClr>
              <a:buSzPts val="1333"/>
              <a:buFont typeface="Arial"/>
              <a:buNone/>
              <a:defRPr sz="1333" b="0" i="0" u="none" strike="noStrike" cap="none">
                <a:solidFill>
                  <a:schemeClr val="dk1"/>
                </a:solidFill>
                <a:latin typeface="Questrial"/>
                <a:ea typeface="Questrial"/>
                <a:cs typeface="Questrial"/>
                <a:sym typeface="Questrial"/>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5pPr>
            <a:lvl6pPr marL="2743200" marR="0" lvl="5"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6pPr>
            <a:lvl7pPr marL="3200400" marR="0" lvl="6"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7pPr>
            <a:lvl8pPr marL="3657600" marR="0" lvl="7"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8pPr>
            <a:lvl9pPr marL="4114800" marR="0" lvl="8"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9pPr>
          </a:lstStyle>
          <a:p>
            <a:endParaRPr/>
          </a:p>
        </p:txBody>
      </p:sp>
      <p:sp>
        <p:nvSpPr>
          <p:cNvPr id="63" name="Google Shape;63;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4" name="Google Shape;64;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5" name="Google Shape;65;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Questrial"/>
                <a:ea typeface="Questrial"/>
                <a:cs typeface="Questrial"/>
                <a:sym typeface="Questrial"/>
              </a:defRPr>
            </a:lvl1pPr>
            <a:lvl2pPr marL="0" marR="0" lvl="1" indent="0" algn="r" rtl="0">
              <a:spcBef>
                <a:spcPts val="0"/>
              </a:spcBef>
              <a:buNone/>
              <a:defRPr sz="1600" b="0" i="0" u="none" strike="noStrike" cap="none">
                <a:solidFill>
                  <a:srgbClr val="888888"/>
                </a:solidFill>
                <a:latin typeface="Questrial"/>
                <a:ea typeface="Questrial"/>
                <a:cs typeface="Questrial"/>
                <a:sym typeface="Questrial"/>
              </a:defRPr>
            </a:lvl2pPr>
            <a:lvl3pPr marL="0" marR="0" lvl="2" indent="0" algn="r" rtl="0">
              <a:spcBef>
                <a:spcPts val="0"/>
              </a:spcBef>
              <a:buNone/>
              <a:defRPr sz="1600" b="0" i="0" u="none" strike="noStrike" cap="none">
                <a:solidFill>
                  <a:srgbClr val="888888"/>
                </a:solidFill>
                <a:latin typeface="Questrial"/>
                <a:ea typeface="Questrial"/>
                <a:cs typeface="Questrial"/>
                <a:sym typeface="Questrial"/>
              </a:defRPr>
            </a:lvl3pPr>
            <a:lvl4pPr marL="0" marR="0" lvl="3" indent="0" algn="r" rtl="0">
              <a:spcBef>
                <a:spcPts val="0"/>
              </a:spcBef>
              <a:buNone/>
              <a:defRPr sz="1600" b="0" i="0" u="none" strike="noStrike" cap="none">
                <a:solidFill>
                  <a:srgbClr val="888888"/>
                </a:solidFill>
                <a:latin typeface="Questrial"/>
                <a:ea typeface="Questrial"/>
                <a:cs typeface="Questrial"/>
                <a:sym typeface="Questrial"/>
              </a:defRPr>
            </a:lvl4pPr>
            <a:lvl5pPr marL="0" marR="0" lvl="4" indent="0" algn="r" rtl="0">
              <a:spcBef>
                <a:spcPts val="0"/>
              </a:spcBef>
              <a:buNone/>
              <a:defRPr sz="1600" b="0" i="0" u="none" strike="noStrike" cap="none">
                <a:solidFill>
                  <a:srgbClr val="888888"/>
                </a:solidFill>
                <a:latin typeface="Questrial"/>
                <a:ea typeface="Questrial"/>
                <a:cs typeface="Questrial"/>
                <a:sym typeface="Questrial"/>
              </a:defRPr>
            </a:lvl5pPr>
            <a:lvl6pPr marL="0" marR="0" lvl="5" indent="0" algn="r" rtl="0">
              <a:spcBef>
                <a:spcPts val="0"/>
              </a:spcBef>
              <a:buNone/>
              <a:defRPr sz="1600" b="0" i="0" u="none" strike="noStrike" cap="none">
                <a:solidFill>
                  <a:srgbClr val="888888"/>
                </a:solidFill>
                <a:latin typeface="Questrial"/>
                <a:ea typeface="Questrial"/>
                <a:cs typeface="Questrial"/>
                <a:sym typeface="Questrial"/>
              </a:defRPr>
            </a:lvl6pPr>
            <a:lvl7pPr marL="0" marR="0" lvl="6" indent="0" algn="r" rtl="0">
              <a:spcBef>
                <a:spcPts val="0"/>
              </a:spcBef>
              <a:buNone/>
              <a:defRPr sz="1600" b="0" i="0" u="none" strike="noStrike" cap="none">
                <a:solidFill>
                  <a:srgbClr val="888888"/>
                </a:solidFill>
                <a:latin typeface="Questrial"/>
                <a:ea typeface="Questrial"/>
                <a:cs typeface="Questrial"/>
                <a:sym typeface="Questrial"/>
              </a:defRPr>
            </a:lvl7pPr>
            <a:lvl8pPr marL="0" marR="0" lvl="7" indent="0" algn="r" rtl="0">
              <a:spcBef>
                <a:spcPts val="0"/>
              </a:spcBef>
              <a:buNone/>
              <a:defRPr sz="1600" b="0" i="0" u="none" strike="noStrike" cap="none">
                <a:solidFill>
                  <a:srgbClr val="888888"/>
                </a:solidFill>
                <a:latin typeface="Questrial"/>
                <a:ea typeface="Questrial"/>
                <a:cs typeface="Questrial"/>
                <a:sym typeface="Questrial"/>
              </a:defRPr>
            </a:lvl8pPr>
            <a:lvl9pPr marL="0" marR="0" lvl="8" indent="0" algn="r" rtl="0">
              <a:spcBef>
                <a:spcPts val="0"/>
              </a:spcBef>
              <a:buNone/>
              <a:defRPr sz="1600" b="0" i="0" u="none" strike="noStrike" cap="none">
                <a:solidFill>
                  <a:srgbClr val="888888"/>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7F7F7F"/>
              </a:buClr>
              <a:buSzPts val="2667"/>
              <a:buFont typeface="Questrial"/>
              <a:buNone/>
              <a:defRPr sz="2667" b="1" i="0" u="none" strike="noStrike" cap="none">
                <a:solidFill>
                  <a:srgbClr val="7F7F7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853"/>
              </a:spcBef>
              <a:spcAft>
                <a:spcPts val="0"/>
              </a:spcAft>
              <a:buClr>
                <a:schemeClr val="dk1"/>
              </a:buClr>
              <a:buSzPts val="4267"/>
              <a:buFont typeface="Arial"/>
              <a:buNone/>
              <a:defRPr sz="4267" b="0" i="0" u="none" strike="noStrike" cap="none">
                <a:solidFill>
                  <a:schemeClr val="dk1"/>
                </a:solidFill>
                <a:latin typeface="Questrial"/>
                <a:ea typeface="Questrial"/>
                <a:cs typeface="Questrial"/>
                <a:sym typeface="Questrial"/>
              </a:defRPr>
            </a:lvl1pPr>
            <a:lvl2pPr marR="0" lvl="1" algn="l" rtl="0">
              <a:spcBef>
                <a:spcPts val="747"/>
              </a:spcBef>
              <a:spcAft>
                <a:spcPts val="0"/>
              </a:spcAft>
              <a:buClr>
                <a:schemeClr val="dk1"/>
              </a:buClr>
              <a:buSzPts val="3733"/>
              <a:buFont typeface="Arial"/>
              <a:buNone/>
              <a:defRPr sz="3733" b="0" i="0" u="none" strike="noStrike" cap="none">
                <a:solidFill>
                  <a:schemeClr val="dk1"/>
                </a:solidFill>
                <a:latin typeface="Questrial"/>
                <a:ea typeface="Questrial"/>
                <a:cs typeface="Questrial"/>
                <a:sym typeface="Questrial"/>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Questrial"/>
                <a:ea typeface="Questrial"/>
                <a:cs typeface="Questrial"/>
                <a:sym typeface="Questrial"/>
              </a:defRPr>
            </a:lvl3pPr>
            <a:lvl4pPr marR="0" lvl="3" algn="l" rtl="0">
              <a:spcBef>
                <a:spcPts val="533"/>
              </a:spcBef>
              <a:spcAft>
                <a:spcPts val="0"/>
              </a:spcAft>
              <a:buClr>
                <a:schemeClr val="dk1"/>
              </a:buClr>
              <a:buSzPts val="2667"/>
              <a:buFont typeface="Arial"/>
              <a:buNone/>
              <a:defRPr sz="2667" b="0" i="0" u="none" strike="noStrike" cap="none">
                <a:solidFill>
                  <a:schemeClr val="dk1"/>
                </a:solidFill>
                <a:latin typeface="Questrial"/>
                <a:ea typeface="Questrial"/>
                <a:cs typeface="Questrial"/>
                <a:sym typeface="Questrial"/>
              </a:defRPr>
            </a:lvl4pPr>
            <a:lvl5pPr marR="0" lvl="4" algn="l" rtl="0">
              <a:spcBef>
                <a:spcPts val="533"/>
              </a:spcBef>
              <a:spcAft>
                <a:spcPts val="0"/>
              </a:spcAft>
              <a:buClr>
                <a:schemeClr val="dk1"/>
              </a:buClr>
              <a:buSzPts val="2667"/>
              <a:buFont typeface="Arial"/>
              <a:buNone/>
              <a:defRPr sz="2667" b="0" i="0" u="none" strike="noStrike" cap="none">
                <a:solidFill>
                  <a:schemeClr val="dk1"/>
                </a:solidFill>
                <a:latin typeface="Questrial"/>
                <a:ea typeface="Questrial"/>
                <a:cs typeface="Questrial"/>
                <a:sym typeface="Questrial"/>
              </a:defRPr>
            </a:lvl5pPr>
            <a:lvl6pPr marR="0" lvl="5" algn="l" rtl="0">
              <a:spcBef>
                <a:spcPts val="533"/>
              </a:spcBef>
              <a:spcAft>
                <a:spcPts val="0"/>
              </a:spcAft>
              <a:buClr>
                <a:schemeClr val="dk1"/>
              </a:buClr>
              <a:buSzPts val="2667"/>
              <a:buFont typeface="Arial"/>
              <a:buNone/>
              <a:defRPr sz="2667" b="0" i="0" u="none" strike="noStrike" cap="none">
                <a:solidFill>
                  <a:schemeClr val="dk1"/>
                </a:solidFill>
                <a:latin typeface="Questrial"/>
                <a:ea typeface="Questrial"/>
                <a:cs typeface="Questrial"/>
                <a:sym typeface="Questrial"/>
              </a:defRPr>
            </a:lvl6pPr>
            <a:lvl7pPr marR="0" lvl="6" algn="l" rtl="0">
              <a:spcBef>
                <a:spcPts val="533"/>
              </a:spcBef>
              <a:spcAft>
                <a:spcPts val="0"/>
              </a:spcAft>
              <a:buClr>
                <a:schemeClr val="dk1"/>
              </a:buClr>
              <a:buSzPts val="2667"/>
              <a:buFont typeface="Arial"/>
              <a:buNone/>
              <a:defRPr sz="2667" b="0" i="0" u="none" strike="noStrike" cap="none">
                <a:solidFill>
                  <a:schemeClr val="dk1"/>
                </a:solidFill>
                <a:latin typeface="Questrial"/>
                <a:ea typeface="Questrial"/>
                <a:cs typeface="Questrial"/>
                <a:sym typeface="Questrial"/>
              </a:defRPr>
            </a:lvl7pPr>
            <a:lvl8pPr marR="0" lvl="7" algn="l" rtl="0">
              <a:spcBef>
                <a:spcPts val="533"/>
              </a:spcBef>
              <a:spcAft>
                <a:spcPts val="0"/>
              </a:spcAft>
              <a:buClr>
                <a:schemeClr val="dk1"/>
              </a:buClr>
              <a:buSzPts val="2667"/>
              <a:buFont typeface="Arial"/>
              <a:buNone/>
              <a:defRPr sz="2667" b="0" i="0" u="none" strike="noStrike" cap="none">
                <a:solidFill>
                  <a:schemeClr val="dk1"/>
                </a:solidFill>
                <a:latin typeface="Questrial"/>
                <a:ea typeface="Questrial"/>
                <a:cs typeface="Questrial"/>
                <a:sym typeface="Questrial"/>
              </a:defRPr>
            </a:lvl8pPr>
            <a:lvl9pPr marR="0" lvl="8" algn="l" rtl="0">
              <a:spcBef>
                <a:spcPts val="533"/>
              </a:spcBef>
              <a:spcAft>
                <a:spcPts val="0"/>
              </a:spcAft>
              <a:buClr>
                <a:schemeClr val="dk1"/>
              </a:buClr>
              <a:buSzPts val="2667"/>
              <a:buFont typeface="Arial"/>
              <a:buNone/>
              <a:defRPr sz="2667" b="0" i="0" u="none" strike="noStrike" cap="none">
                <a:solidFill>
                  <a:schemeClr val="dk1"/>
                </a:solidFill>
                <a:latin typeface="Questrial"/>
                <a:ea typeface="Questrial"/>
                <a:cs typeface="Questrial"/>
                <a:sym typeface="Questrial"/>
              </a:defRPr>
            </a:lvl9pPr>
          </a:lstStyle>
          <a:p>
            <a:endParaRPr/>
          </a:p>
        </p:txBody>
      </p:sp>
      <p:sp>
        <p:nvSpPr>
          <p:cNvPr id="69" name="Google Shape;69;p10"/>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lstStyle>
            <a:lvl1pPr marL="457200" marR="0" lvl="0" indent="-228600" algn="l" rtl="0">
              <a:spcBef>
                <a:spcPts val="373"/>
              </a:spcBef>
              <a:spcAft>
                <a:spcPts val="0"/>
              </a:spcAft>
              <a:buClr>
                <a:schemeClr val="dk1"/>
              </a:buClr>
              <a:buSzPts val="1867"/>
              <a:buFont typeface="Arial"/>
              <a:buNone/>
              <a:defRPr sz="1867" b="0" i="0" u="none" strike="noStrike" cap="none">
                <a:solidFill>
                  <a:schemeClr val="dk1"/>
                </a:solidFill>
                <a:latin typeface="Questrial"/>
                <a:ea typeface="Questrial"/>
                <a:cs typeface="Questrial"/>
                <a:sym typeface="Quest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2pPr>
            <a:lvl3pPr marL="1371600" marR="0" lvl="2" indent="-228600" algn="l" rtl="0">
              <a:spcBef>
                <a:spcPts val="267"/>
              </a:spcBef>
              <a:spcAft>
                <a:spcPts val="0"/>
              </a:spcAft>
              <a:buClr>
                <a:schemeClr val="dk1"/>
              </a:buClr>
              <a:buSzPts val="1333"/>
              <a:buFont typeface="Arial"/>
              <a:buNone/>
              <a:defRPr sz="1333" b="0" i="0" u="none" strike="noStrike" cap="none">
                <a:solidFill>
                  <a:schemeClr val="dk1"/>
                </a:solidFill>
                <a:latin typeface="Questrial"/>
                <a:ea typeface="Questrial"/>
                <a:cs typeface="Questrial"/>
                <a:sym typeface="Questrial"/>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5pPr>
            <a:lvl6pPr marL="2743200" marR="0" lvl="5"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6pPr>
            <a:lvl7pPr marL="3200400" marR="0" lvl="6"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7pPr>
            <a:lvl8pPr marL="3657600" marR="0" lvl="7"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8pPr>
            <a:lvl9pPr marL="4114800" marR="0" lvl="8" indent="-228600" algn="l" rtl="0">
              <a:spcBef>
                <a:spcPts val="24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9pPr>
          </a:lstStyle>
          <a:p>
            <a:endParaRPr/>
          </a:p>
        </p:txBody>
      </p:sp>
      <p:sp>
        <p:nvSpPr>
          <p:cNvPr id="70" name="Google Shape;70;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1" name="Google Shape;71;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2" name="Google Shape;72;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Questrial"/>
                <a:ea typeface="Questrial"/>
                <a:cs typeface="Questrial"/>
                <a:sym typeface="Questrial"/>
              </a:defRPr>
            </a:lvl1pPr>
            <a:lvl2pPr marL="0" marR="0" lvl="1" indent="0" algn="r" rtl="0">
              <a:spcBef>
                <a:spcPts val="0"/>
              </a:spcBef>
              <a:buNone/>
              <a:defRPr sz="1600" b="0" i="0" u="none" strike="noStrike" cap="none">
                <a:solidFill>
                  <a:srgbClr val="888888"/>
                </a:solidFill>
                <a:latin typeface="Questrial"/>
                <a:ea typeface="Questrial"/>
                <a:cs typeface="Questrial"/>
                <a:sym typeface="Questrial"/>
              </a:defRPr>
            </a:lvl2pPr>
            <a:lvl3pPr marL="0" marR="0" lvl="2" indent="0" algn="r" rtl="0">
              <a:spcBef>
                <a:spcPts val="0"/>
              </a:spcBef>
              <a:buNone/>
              <a:defRPr sz="1600" b="0" i="0" u="none" strike="noStrike" cap="none">
                <a:solidFill>
                  <a:srgbClr val="888888"/>
                </a:solidFill>
                <a:latin typeface="Questrial"/>
                <a:ea typeface="Questrial"/>
                <a:cs typeface="Questrial"/>
                <a:sym typeface="Questrial"/>
              </a:defRPr>
            </a:lvl3pPr>
            <a:lvl4pPr marL="0" marR="0" lvl="3" indent="0" algn="r" rtl="0">
              <a:spcBef>
                <a:spcPts val="0"/>
              </a:spcBef>
              <a:buNone/>
              <a:defRPr sz="1600" b="0" i="0" u="none" strike="noStrike" cap="none">
                <a:solidFill>
                  <a:srgbClr val="888888"/>
                </a:solidFill>
                <a:latin typeface="Questrial"/>
                <a:ea typeface="Questrial"/>
                <a:cs typeface="Questrial"/>
                <a:sym typeface="Questrial"/>
              </a:defRPr>
            </a:lvl4pPr>
            <a:lvl5pPr marL="0" marR="0" lvl="4" indent="0" algn="r" rtl="0">
              <a:spcBef>
                <a:spcPts val="0"/>
              </a:spcBef>
              <a:buNone/>
              <a:defRPr sz="1600" b="0" i="0" u="none" strike="noStrike" cap="none">
                <a:solidFill>
                  <a:srgbClr val="888888"/>
                </a:solidFill>
                <a:latin typeface="Questrial"/>
                <a:ea typeface="Questrial"/>
                <a:cs typeface="Questrial"/>
                <a:sym typeface="Questrial"/>
              </a:defRPr>
            </a:lvl5pPr>
            <a:lvl6pPr marL="0" marR="0" lvl="5" indent="0" algn="r" rtl="0">
              <a:spcBef>
                <a:spcPts val="0"/>
              </a:spcBef>
              <a:buNone/>
              <a:defRPr sz="1600" b="0" i="0" u="none" strike="noStrike" cap="none">
                <a:solidFill>
                  <a:srgbClr val="888888"/>
                </a:solidFill>
                <a:latin typeface="Questrial"/>
                <a:ea typeface="Questrial"/>
                <a:cs typeface="Questrial"/>
                <a:sym typeface="Questrial"/>
              </a:defRPr>
            </a:lvl6pPr>
            <a:lvl7pPr marL="0" marR="0" lvl="6" indent="0" algn="r" rtl="0">
              <a:spcBef>
                <a:spcPts val="0"/>
              </a:spcBef>
              <a:buNone/>
              <a:defRPr sz="1600" b="0" i="0" u="none" strike="noStrike" cap="none">
                <a:solidFill>
                  <a:srgbClr val="888888"/>
                </a:solidFill>
                <a:latin typeface="Questrial"/>
                <a:ea typeface="Questrial"/>
                <a:cs typeface="Questrial"/>
                <a:sym typeface="Questrial"/>
              </a:defRPr>
            </a:lvl7pPr>
            <a:lvl8pPr marL="0" marR="0" lvl="7" indent="0" algn="r" rtl="0">
              <a:spcBef>
                <a:spcPts val="0"/>
              </a:spcBef>
              <a:buNone/>
              <a:defRPr sz="1600" b="0" i="0" u="none" strike="noStrike" cap="none">
                <a:solidFill>
                  <a:srgbClr val="888888"/>
                </a:solidFill>
                <a:latin typeface="Questrial"/>
                <a:ea typeface="Questrial"/>
                <a:cs typeface="Questrial"/>
                <a:sym typeface="Questrial"/>
              </a:defRPr>
            </a:lvl8pPr>
            <a:lvl9pPr marL="0" marR="0" lvl="8" indent="0" algn="r" rtl="0">
              <a:spcBef>
                <a:spcPts val="0"/>
              </a:spcBef>
              <a:buNone/>
              <a:defRPr sz="1600" b="0" i="0" u="none" strike="noStrike" cap="none">
                <a:solidFill>
                  <a:srgbClr val="888888"/>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7F7F7F"/>
              </a:buClr>
              <a:buSzPts val="4800"/>
              <a:buFont typeface="Questrial"/>
              <a:buNone/>
              <a:defRPr sz="4800" b="0" i="0" u="none" strike="noStrike" cap="none">
                <a:solidFill>
                  <a:srgbClr val="7F7F7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Questrial"/>
                <a:ea typeface="Questrial"/>
                <a:cs typeface="Questrial"/>
                <a:sym typeface="Quest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Questrial"/>
                <a:ea typeface="Questrial"/>
                <a:cs typeface="Questrial"/>
                <a:sym typeface="Quest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9pPr>
          </a:lstStyle>
          <a:p>
            <a:endParaRPr/>
          </a:p>
        </p:txBody>
      </p:sp>
      <p:sp>
        <p:nvSpPr>
          <p:cNvPr id="76" name="Google Shape;76;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7" name="Google Shape;77;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8" name="Google Shape;78;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Questrial"/>
                <a:ea typeface="Questrial"/>
                <a:cs typeface="Questrial"/>
                <a:sym typeface="Questrial"/>
              </a:defRPr>
            </a:lvl1pPr>
            <a:lvl2pPr marL="0" marR="0" lvl="1" indent="0" algn="r" rtl="0">
              <a:spcBef>
                <a:spcPts val="0"/>
              </a:spcBef>
              <a:buNone/>
              <a:defRPr sz="1600" b="0" i="0" u="none" strike="noStrike" cap="none">
                <a:solidFill>
                  <a:srgbClr val="888888"/>
                </a:solidFill>
                <a:latin typeface="Questrial"/>
                <a:ea typeface="Questrial"/>
                <a:cs typeface="Questrial"/>
                <a:sym typeface="Questrial"/>
              </a:defRPr>
            </a:lvl2pPr>
            <a:lvl3pPr marL="0" marR="0" lvl="2" indent="0" algn="r" rtl="0">
              <a:spcBef>
                <a:spcPts val="0"/>
              </a:spcBef>
              <a:buNone/>
              <a:defRPr sz="1600" b="0" i="0" u="none" strike="noStrike" cap="none">
                <a:solidFill>
                  <a:srgbClr val="888888"/>
                </a:solidFill>
                <a:latin typeface="Questrial"/>
                <a:ea typeface="Questrial"/>
                <a:cs typeface="Questrial"/>
                <a:sym typeface="Questrial"/>
              </a:defRPr>
            </a:lvl3pPr>
            <a:lvl4pPr marL="0" marR="0" lvl="3" indent="0" algn="r" rtl="0">
              <a:spcBef>
                <a:spcPts val="0"/>
              </a:spcBef>
              <a:buNone/>
              <a:defRPr sz="1600" b="0" i="0" u="none" strike="noStrike" cap="none">
                <a:solidFill>
                  <a:srgbClr val="888888"/>
                </a:solidFill>
                <a:latin typeface="Questrial"/>
                <a:ea typeface="Questrial"/>
                <a:cs typeface="Questrial"/>
                <a:sym typeface="Questrial"/>
              </a:defRPr>
            </a:lvl4pPr>
            <a:lvl5pPr marL="0" marR="0" lvl="4" indent="0" algn="r" rtl="0">
              <a:spcBef>
                <a:spcPts val="0"/>
              </a:spcBef>
              <a:buNone/>
              <a:defRPr sz="1600" b="0" i="0" u="none" strike="noStrike" cap="none">
                <a:solidFill>
                  <a:srgbClr val="888888"/>
                </a:solidFill>
                <a:latin typeface="Questrial"/>
                <a:ea typeface="Questrial"/>
                <a:cs typeface="Questrial"/>
                <a:sym typeface="Questrial"/>
              </a:defRPr>
            </a:lvl5pPr>
            <a:lvl6pPr marL="0" marR="0" lvl="5" indent="0" algn="r" rtl="0">
              <a:spcBef>
                <a:spcPts val="0"/>
              </a:spcBef>
              <a:buNone/>
              <a:defRPr sz="1600" b="0" i="0" u="none" strike="noStrike" cap="none">
                <a:solidFill>
                  <a:srgbClr val="888888"/>
                </a:solidFill>
                <a:latin typeface="Questrial"/>
                <a:ea typeface="Questrial"/>
                <a:cs typeface="Questrial"/>
                <a:sym typeface="Questrial"/>
              </a:defRPr>
            </a:lvl6pPr>
            <a:lvl7pPr marL="0" marR="0" lvl="6" indent="0" algn="r" rtl="0">
              <a:spcBef>
                <a:spcPts val="0"/>
              </a:spcBef>
              <a:buNone/>
              <a:defRPr sz="1600" b="0" i="0" u="none" strike="noStrike" cap="none">
                <a:solidFill>
                  <a:srgbClr val="888888"/>
                </a:solidFill>
                <a:latin typeface="Questrial"/>
                <a:ea typeface="Questrial"/>
                <a:cs typeface="Questrial"/>
                <a:sym typeface="Questrial"/>
              </a:defRPr>
            </a:lvl7pPr>
            <a:lvl8pPr marL="0" marR="0" lvl="7" indent="0" algn="r" rtl="0">
              <a:spcBef>
                <a:spcPts val="0"/>
              </a:spcBef>
              <a:buNone/>
              <a:defRPr sz="1600" b="0" i="0" u="none" strike="noStrike" cap="none">
                <a:solidFill>
                  <a:srgbClr val="888888"/>
                </a:solidFill>
                <a:latin typeface="Questrial"/>
                <a:ea typeface="Questrial"/>
                <a:cs typeface="Questrial"/>
                <a:sym typeface="Questrial"/>
              </a:defRPr>
            </a:lvl8pPr>
            <a:lvl9pPr marL="0" marR="0" lvl="8" indent="0" algn="r" rtl="0">
              <a:spcBef>
                <a:spcPts val="0"/>
              </a:spcBef>
              <a:buNone/>
              <a:defRPr sz="1600" b="0" i="0" u="none" strike="noStrike" cap="none">
                <a:solidFill>
                  <a:srgbClr val="888888"/>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EFEFE"/>
            </a:gs>
            <a:gs pos="100000">
              <a:srgbClr val="A3A3A3"/>
            </a:gs>
          </a:gsLst>
          <a:lin ang="8100000" scaled="0"/>
        </a:gradFill>
        <a:effectLst/>
      </p:bgPr>
    </p:bg>
    <p:spTree>
      <p:nvGrpSpPr>
        <p:cNvPr id="1" name="Shape 9"/>
        <p:cNvGrpSpPr/>
        <p:nvPr/>
      </p:nvGrpSpPr>
      <p:grpSpPr>
        <a:xfrm>
          <a:off x="0" y="0"/>
          <a:ext cx="0" cy="0"/>
          <a:chOff x="0" y="0"/>
          <a:chExt cx="0" cy="0"/>
        </a:xfrm>
      </p:grpSpPr>
      <p:sp>
        <p:nvSpPr>
          <p:cNvPr id="10" name="Google Shape;10;p1"/>
          <p:cNvSpPr/>
          <p:nvPr/>
        </p:nvSpPr>
        <p:spPr>
          <a:xfrm>
            <a:off x="-101600" y="-62331"/>
            <a:ext cx="12395200" cy="1357731"/>
          </a:xfrm>
          <a:custGeom>
            <a:avLst/>
            <a:gdLst/>
            <a:ahLst/>
            <a:cxnLst/>
            <a:rect l="l" t="t" r="r" b="b"/>
            <a:pathLst>
              <a:path w="9296400" h="1018298" extrusionOk="0">
                <a:moveTo>
                  <a:pt x="0" y="0"/>
                </a:moveTo>
                <a:lnTo>
                  <a:pt x="9296400" y="0"/>
                </a:lnTo>
                <a:lnTo>
                  <a:pt x="9296400" y="995280"/>
                </a:lnTo>
                <a:cubicBezTo>
                  <a:pt x="8132717" y="921711"/>
                  <a:pt x="6573037" y="876793"/>
                  <a:pt x="4858820" y="876793"/>
                </a:cubicBezTo>
                <a:cubicBezTo>
                  <a:pt x="2972161" y="876793"/>
                  <a:pt x="1272695" y="931202"/>
                  <a:pt x="82324" y="1018298"/>
                </a:cubicBezTo>
                <a:lnTo>
                  <a:pt x="0" y="1018298"/>
                </a:lnTo>
                <a:close/>
              </a:path>
            </a:pathLst>
          </a:custGeom>
          <a:gradFill>
            <a:gsLst>
              <a:gs pos="0">
                <a:srgbClr val="DBDBDB"/>
              </a:gs>
              <a:gs pos="36000">
                <a:srgbClr val="DBDBDB"/>
              </a:gs>
              <a:gs pos="100000">
                <a:schemeClr val="lt1"/>
              </a:gs>
            </a:gsLst>
            <a:lin ang="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11" name="Google Shape;11;p1"/>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7F7F7F"/>
              </a:buClr>
              <a:buSzPts val="4800"/>
              <a:buFont typeface="Questrial"/>
              <a:buNone/>
              <a:defRPr sz="4800" b="0" i="0" u="none" strike="noStrike" cap="none">
                <a:solidFill>
                  <a:srgbClr val="7F7F7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Questrial"/>
                <a:ea typeface="Questrial"/>
                <a:cs typeface="Questrial"/>
                <a:sym typeface="Quest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Questrial"/>
                <a:ea typeface="Questrial"/>
                <a:cs typeface="Questrial"/>
                <a:sym typeface="Quest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Questrial"/>
                <a:ea typeface="Questrial"/>
                <a:cs typeface="Questrial"/>
                <a:sym typeface="Questrial"/>
              </a:defRPr>
            </a:lvl9pPr>
          </a:lstStyle>
          <a:p>
            <a:endParaRPr/>
          </a:p>
        </p:txBody>
      </p:sp>
      <p:sp>
        <p:nvSpPr>
          <p:cNvPr id="13" name="Google Shape;13;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 name="Google Shape;14;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5" name="Google Shape;15;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Questrial"/>
                <a:ea typeface="Questrial"/>
                <a:cs typeface="Questrial"/>
                <a:sym typeface="Questrial"/>
              </a:defRPr>
            </a:lvl1pPr>
            <a:lvl2pPr marL="0" marR="0" lvl="1" indent="0" algn="r" rtl="0">
              <a:spcBef>
                <a:spcPts val="0"/>
              </a:spcBef>
              <a:buNone/>
              <a:defRPr sz="1600" b="0" i="0" u="none" strike="noStrike" cap="none">
                <a:solidFill>
                  <a:srgbClr val="888888"/>
                </a:solidFill>
                <a:latin typeface="Questrial"/>
                <a:ea typeface="Questrial"/>
                <a:cs typeface="Questrial"/>
                <a:sym typeface="Questrial"/>
              </a:defRPr>
            </a:lvl2pPr>
            <a:lvl3pPr marL="0" marR="0" lvl="2" indent="0" algn="r" rtl="0">
              <a:spcBef>
                <a:spcPts val="0"/>
              </a:spcBef>
              <a:buNone/>
              <a:defRPr sz="1600" b="0" i="0" u="none" strike="noStrike" cap="none">
                <a:solidFill>
                  <a:srgbClr val="888888"/>
                </a:solidFill>
                <a:latin typeface="Questrial"/>
                <a:ea typeface="Questrial"/>
                <a:cs typeface="Questrial"/>
                <a:sym typeface="Questrial"/>
              </a:defRPr>
            </a:lvl3pPr>
            <a:lvl4pPr marL="0" marR="0" lvl="3" indent="0" algn="r" rtl="0">
              <a:spcBef>
                <a:spcPts val="0"/>
              </a:spcBef>
              <a:buNone/>
              <a:defRPr sz="1600" b="0" i="0" u="none" strike="noStrike" cap="none">
                <a:solidFill>
                  <a:srgbClr val="888888"/>
                </a:solidFill>
                <a:latin typeface="Questrial"/>
                <a:ea typeface="Questrial"/>
                <a:cs typeface="Questrial"/>
                <a:sym typeface="Questrial"/>
              </a:defRPr>
            </a:lvl4pPr>
            <a:lvl5pPr marL="0" marR="0" lvl="4" indent="0" algn="r" rtl="0">
              <a:spcBef>
                <a:spcPts val="0"/>
              </a:spcBef>
              <a:buNone/>
              <a:defRPr sz="1600" b="0" i="0" u="none" strike="noStrike" cap="none">
                <a:solidFill>
                  <a:srgbClr val="888888"/>
                </a:solidFill>
                <a:latin typeface="Questrial"/>
                <a:ea typeface="Questrial"/>
                <a:cs typeface="Questrial"/>
                <a:sym typeface="Questrial"/>
              </a:defRPr>
            </a:lvl5pPr>
            <a:lvl6pPr marL="0" marR="0" lvl="5" indent="0" algn="r" rtl="0">
              <a:spcBef>
                <a:spcPts val="0"/>
              </a:spcBef>
              <a:buNone/>
              <a:defRPr sz="1600" b="0" i="0" u="none" strike="noStrike" cap="none">
                <a:solidFill>
                  <a:srgbClr val="888888"/>
                </a:solidFill>
                <a:latin typeface="Questrial"/>
                <a:ea typeface="Questrial"/>
                <a:cs typeface="Questrial"/>
                <a:sym typeface="Questrial"/>
              </a:defRPr>
            </a:lvl6pPr>
            <a:lvl7pPr marL="0" marR="0" lvl="6" indent="0" algn="r" rtl="0">
              <a:spcBef>
                <a:spcPts val="0"/>
              </a:spcBef>
              <a:buNone/>
              <a:defRPr sz="1600" b="0" i="0" u="none" strike="noStrike" cap="none">
                <a:solidFill>
                  <a:srgbClr val="888888"/>
                </a:solidFill>
                <a:latin typeface="Questrial"/>
                <a:ea typeface="Questrial"/>
                <a:cs typeface="Questrial"/>
                <a:sym typeface="Questrial"/>
              </a:defRPr>
            </a:lvl7pPr>
            <a:lvl8pPr marL="0" marR="0" lvl="7" indent="0" algn="r" rtl="0">
              <a:spcBef>
                <a:spcPts val="0"/>
              </a:spcBef>
              <a:buNone/>
              <a:defRPr sz="1600" b="0" i="0" u="none" strike="noStrike" cap="none">
                <a:solidFill>
                  <a:srgbClr val="888888"/>
                </a:solidFill>
                <a:latin typeface="Questrial"/>
                <a:ea typeface="Questrial"/>
                <a:cs typeface="Questrial"/>
                <a:sym typeface="Questrial"/>
              </a:defRPr>
            </a:lvl8pPr>
            <a:lvl9pPr marL="0" marR="0" lvl="8" indent="0" algn="r" rtl="0">
              <a:spcBef>
                <a:spcPts val="0"/>
              </a:spcBef>
              <a:buNone/>
              <a:defRPr sz="1600" b="0" i="0" u="none" strike="noStrike" cap="none">
                <a:solidFill>
                  <a:srgbClr val="888888"/>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5gv-nzeLcAhWKv1MKHbX4DbsQjRx6BAgBEAU&amp;url=https://www.123rf.com/photo_38890253_stock-vector-any-questions-speech-bubble-over-a-white-background.html&amp;psig=AOvVaw0eATxsSMCwgB6yYPCLdLtg&amp;ust=1533994476574127"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merriam-webst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p:nvPr/>
        </p:nvSpPr>
        <p:spPr>
          <a:xfrm>
            <a:off x="-318683" y="3835401"/>
            <a:ext cx="2249084" cy="2249084"/>
          </a:xfrm>
          <a:prstGeom prst="rect">
            <a:avLst/>
          </a:prstGeom>
          <a:blipFill rotWithShape="1">
            <a:blip r:embed="rId3">
              <a:alphaModFix amt="84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91" name="Google Shape;91;p13"/>
          <p:cNvSpPr/>
          <p:nvPr/>
        </p:nvSpPr>
        <p:spPr>
          <a:xfrm>
            <a:off x="-86921" y="3881215"/>
            <a:ext cx="1958260" cy="1958260"/>
          </a:xfrm>
          <a:custGeom>
            <a:avLst/>
            <a:gdLst/>
            <a:ahLst/>
            <a:cxnLst/>
            <a:rect l="l" t="t" r="r" b="b"/>
            <a:pathLst>
              <a:path w="4483" h="4483" extrusionOk="0">
                <a:moveTo>
                  <a:pt x="3263" y="226"/>
                </a:moveTo>
                <a:cubicBezTo>
                  <a:pt x="3242" y="374"/>
                  <a:pt x="3216" y="516"/>
                  <a:pt x="3200" y="669"/>
                </a:cubicBezTo>
                <a:cubicBezTo>
                  <a:pt x="3311" y="795"/>
                  <a:pt x="3452" y="893"/>
                  <a:pt x="3570" y="1012"/>
                </a:cubicBezTo>
                <a:cubicBezTo>
                  <a:pt x="3709" y="952"/>
                  <a:pt x="3854" y="898"/>
                  <a:pt x="3995" y="840"/>
                </a:cubicBezTo>
                <a:cubicBezTo>
                  <a:pt x="4177" y="1014"/>
                  <a:pt x="4280" y="1267"/>
                  <a:pt x="4384" y="1518"/>
                </a:cubicBezTo>
                <a:cubicBezTo>
                  <a:pt x="4277" y="1635"/>
                  <a:pt x="4127" y="1707"/>
                  <a:pt x="4013" y="1817"/>
                </a:cubicBezTo>
                <a:cubicBezTo>
                  <a:pt x="4031" y="1974"/>
                  <a:pt x="4035" y="2145"/>
                  <a:pt x="4050" y="2305"/>
                </a:cubicBezTo>
                <a:cubicBezTo>
                  <a:pt x="4190" y="2373"/>
                  <a:pt x="4344" y="2426"/>
                  <a:pt x="4483" y="2495"/>
                </a:cubicBezTo>
                <a:cubicBezTo>
                  <a:pt x="4452" y="2786"/>
                  <a:pt x="4373" y="3029"/>
                  <a:pt x="4267" y="3245"/>
                </a:cubicBezTo>
                <a:cubicBezTo>
                  <a:pt x="4102" y="3253"/>
                  <a:pt x="3952" y="3160"/>
                  <a:pt x="3824" y="3182"/>
                </a:cubicBezTo>
                <a:cubicBezTo>
                  <a:pt x="3753" y="3194"/>
                  <a:pt x="3680" y="3311"/>
                  <a:pt x="3634" y="3362"/>
                </a:cubicBezTo>
                <a:cubicBezTo>
                  <a:pt x="3572" y="3432"/>
                  <a:pt x="3519" y="3501"/>
                  <a:pt x="3462" y="3552"/>
                </a:cubicBezTo>
                <a:cubicBezTo>
                  <a:pt x="3524" y="3699"/>
                  <a:pt x="3583" y="3847"/>
                  <a:pt x="3643" y="3995"/>
                </a:cubicBezTo>
                <a:cubicBezTo>
                  <a:pt x="3469" y="4174"/>
                  <a:pt x="3224" y="4281"/>
                  <a:pt x="2974" y="4384"/>
                </a:cubicBezTo>
                <a:cubicBezTo>
                  <a:pt x="2859" y="4270"/>
                  <a:pt x="2774" y="4126"/>
                  <a:pt x="2675" y="3995"/>
                </a:cubicBezTo>
                <a:cubicBezTo>
                  <a:pt x="2520" y="4014"/>
                  <a:pt x="2348" y="4017"/>
                  <a:pt x="2187" y="4031"/>
                </a:cubicBezTo>
                <a:cubicBezTo>
                  <a:pt x="2101" y="4165"/>
                  <a:pt x="2057" y="4341"/>
                  <a:pt x="1979" y="4483"/>
                </a:cubicBezTo>
                <a:cubicBezTo>
                  <a:pt x="1692" y="4451"/>
                  <a:pt x="1453" y="4372"/>
                  <a:pt x="1238" y="4266"/>
                </a:cubicBezTo>
                <a:cubicBezTo>
                  <a:pt x="1252" y="4184"/>
                  <a:pt x="1255" y="4103"/>
                  <a:pt x="1265" y="4022"/>
                </a:cubicBezTo>
                <a:cubicBezTo>
                  <a:pt x="1275" y="3942"/>
                  <a:pt x="1317" y="3851"/>
                  <a:pt x="1301" y="3787"/>
                </a:cubicBezTo>
                <a:cubicBezTo>
                  <a:pt x="1286" y="3723"/>
                  <a:pt x="1157" y="3655"/>
                  <a:pt x="1112" y="3616"/>
                </a:cubicBezTo>
                <a:cubicBezTo>
                  <a:pt x="1039" y="3553"/>
                  <a:pt x="984" y="3489"/>
                  <a:pt x="913" y="3453"/>
                </a:cubicBezTo>
                <a:cubicBezTo>
                  <a:pt x="764" y="3509"/>
                  <a:pt x="626" y="3576"/>
                  <a:pt x="479" y="3634"/>
                </a:cubicBezTo>
                <a:cubicBezTo>
                  <a:pt x="302" y="3461"/>
                  <a:pt x="201" y="3212"/>
                  <a:pt x="99" y="2965"/>
                </a:cubicBezTo>
                <a:cubicBezTo>
                  <a:pt x="214" y="2844"/>
                  <a:pt x="360" y="2755"/>
                  <a:pt x="488" y="2648"/>
                </a:cubicBezTo>
                <a:cubicBezTo>
                  <a:pt x="469" y="2492"/>
                  <a:pt x="466" y="2321"/>
                  <a:pt x="452" y="2160"/>
                </a:cubicBezTo>
                <a:cubicBezTo>
                  <a:pt x="313" y="2085"/>
                  <a:pt x="153" y="2031"/>
                  <a:pt x="0" y="1970"/>
                </a:cubicBezTo>
                <a:cubicBezTo>
                  <a:pt x="33" y="1678"/>
                  <a:pt x="115" y="1435"/>
                  <a:pt x="226" y="1220"/>
                </a:cubicBezTo>
                <a:cubicBezTo>
                  <a:pt x="304" y="1228"/>
                  <a:pt x="377" y="1246"/>
                  <a:pt x="452" y="1256"/>
                </a:cubicBezTo>
                <a:cubicBezTo>
                  <a:pt x="528" y="1267"/>
                  <a:pt x="629" y="1297"/>
                  <a:pt x="687" y="1283"/>
                </a:cubicBezTo>
                <a:cubicBezTo>
                  <a:pt x="751" y="1269"/>
                  <a:pt x="825" y="1142"/>
                  <a:pt x="868" y="1093"/>
                </a:cubicBezTo>
                <a:cubicBezTo>
                  <a:pt x="931" y="1021"/>
                  <a:pt x="993" y="964"/>
                  <a:pt x="1030" y="895"/>
                </a:cubicBezTo>
                <a:cubicBezTo>
                  <a:pt x="973" y="750"/>
                  <a:pt x="906" y="615"/>
                  <a:pt x="849" y="470"/>
                </a:cubicBezTo>
                <a:cubicBezTo>
                  <a:pt x="1027" y="295"/>
                  <a:pt x="1278" y="194"/>
                  <a:pt x="1527" y="90"/>
                </a:cubicBezTo>
                <a:cubicBezTo>
                  <a:pt x="1645" y="202"/>
                  <a:pt x="1721" y="355"/>
                  <a:pt x="1835" y="470"/>
                </a:cubicBezTo>
                <a:cubicBezTo>
                  <a:pt x="1988" y="451"/>
                  <a:pt x="2158" y="450"/>
                  <a:pt x="2314" y="434"/>
                </a:cubicBezTo>
                <a:cubicBezTo>
                  <a:pt x="2396" y="305"/>
                  <a:pt x="2437" y="135"/>
                  <a:pt x="2513" y="0"/>
                </a:cubicBezTo>
                <a:cubicBezTo>
                  <a:pt x="2801" y="37"/>
                  <a:pt x="3050" y="114"/>
                  <a:pt x="3263" y="226"/>
                </a:cubicBezTo>
                <a:close/>
                <a:moveTo>
                  <a:pt x="1591" y="1356"/>
                </a:moveTo>
                <a:cubicBezTo>
                  <a:pt x="1262" y="1594"/>
                  <a:pt x="1009" y="2106"/>
                  <a:pt x="1211" y="2639"/>
                </a:cubicBezTo>
                <a:cubicBezTo>
                  <a:pt x="1362" y="3037"/>
                  <a:pt x="1759" y="3382"/>
                  <a:pt x="2314" y="3344"/>
                </a:cubicBezTo>
                <a:cubicBezTo>
                  <a:pt x="2997" y="3299"/>
                  <a:pt x="3561" y="2616"/>
                  <a:pt x="3272" y="1853"/>
                </a:cubicBezTo>
                <a:cubicBezTo>
                  <a:pt x="3120" y="1451"/>
                  <a:pt x="2706" y="1097"/>
                  <a:pt x="2151" y="1148"/>
                </a:cubicBezTo>
                <a:cubicBezTo>
                  <a:pt x="1910" y="1170"/>
                  <a:pt x="1734" y="1251"/>
                  <a:pt x="1591" y="1356"/>
                </a:cubicBezTo>
                <a:close/>
              </a:path>
            </a:pathLst>
          </a:custGeom>
          <a:solidFill>
            <a:srgbClr val="00B0F0"/>
          </a:solidFill>
          <a:ln w="25400" cap="flat" cmpd="sng">
            <a:solidFill>
              <a:schemeClr val="dk1"/>
            </a:solidFill>
            <a:prstDash val="solid"/>
            <a:round/>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92" name="Google Shape;92;p13"/>
          <p:cNvSpPr/>
          <p:nvPr/>
        </p:nvSpPr>
        <p:spPr>
          <a:xfrm rot="1727446">
            <a:off x="10922524" y="4191437"/>
            <a:ext cx="1421441" cy="1421441"/>
          </a:xfrm>
          <a:prstGeom prst="rect">
            <a:avLst/>
          </a:prstGeom>
          <a:blipFill rotWithShape="1">
            <a:blip r:embed="rId3">
              <a:alphaModFix amt="84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93" name="Google Shape;93;p13"/>
          <p:cNvSpPr/>
          <p:nvPr/>
        </p:nvSpPr>
        <p:spPr>
          <a:xfrm rot="1727446">
            <a:off x="11112483" y="4253884"/>
            <a:ext cx="1237637" cy="1237637"/>
          </a:xfrm>
          <a:custGeom>
            <a:avLst/>
            <a:gdLst/>
            <a:ahLst/>
            <a:cxnLst/>
            <a:rect l="l" t="t" r="r" b="b"/>
            <a:pathLst>
              <a:path w="4483" h="4483" extrusionOk="0">
                <a:moveTo>
                  <a:pt x="3263" y="226"/>
                </a:moveTo>
                <a:cubicBezTo>
                  <a:pt x="3242" y="374"/>
                  <a:pt x="3216" y="516"/>
                  <a:pt x="3200" y="669"/>
                </a:cubicBezTo>
                <a:cubicBezTo>
                  <a:pt x="3311" y="795"/>
                  <a:pt x="3452" y="893"/>
                  <a:pt x="3570" y="1012"/>
                </a:cubicBezTo>
                <a:cubicBezTo>
                  <a:pt x="3709" y="952"/>
                  <a:pt x="3854" y="898"/>
                  <a:pt x="3995" y="840"/>
                </a:cubicBezTo>
                <a:cubicBezTo>
                  <a:pt x="4177" y="1014"/>
                  <a:pt x="4280" y="1267"/>
                  <a:pt x="4384" y="1518"/>
                </a:cubicBezTo>
                <a:cubicBezTo>
                  <a:pt x="4277" y="1635"/>
                  <a:pt x="4127" y="1707"/>
                  <a:pt x="4013" y="1817"/>
                </a:cubicBezTo>
                <a:cubicBezTo>
                  <a:pt x="4031" y="1974"/>
                  <a:pt x="4035" y="2145"/>
                  <a:pt x="4050" y="2305"/>
                </a:cubicBezTo>
                <a:cubicBezTo>
                  <a:pt x="4190" y="2373"/>
                  <a:pt x="4344" y="2426"/>
                  <a:pt x="4483" y="2495"/>
                </a:cubicBezTo>
                <a:cubicBezTo>
                  <a:pt x="4452" y="2786"/>
                  <a:pt x="4373" y="3029"/>
                  <a:pt x="4267" y="3245"/>
                </a:cubicBezTo>
                <a:cubicBezTo>
                  <a:pt x="4102" y="3253"/>
                  <a:pt x="3952" y="3160"/>
                  <a:pt x="3824" y="3182"/>
                </a:cubicBezTo>
                <a:cubicBezTo>
                  <a:pt x="3753" y="3194"/>
                  <a:pt x="3680" y="3311"/>
                  <a:pt x="3634" y="3362"/>
                </a:cubicBezTo>
                <a:cubicBezTo>
                  <a:pt x="3572" y="3432"/>
                  <a:pt x="3519" y="3501"/>
                  <a:pt x="3462" y="3552"/>
                </a:cubicBezTo>
                <a:cubicBezTo>
                  <a:pt x="3524" y="3699"/>
                  <a:pt x="3583" y="3847"/>
                  <a:pt x="3643" y="3995"/>
                </a:cubicBezTo>
                <a:cubicBezTo>
                  <a:pt x="3469" y="4174"/>
                  <a:pt x="3224" y="4281"/>
                  <a:pt x="2974" y="4384"/>
                </a:cubicBezTo>
                <a:cubicBezTo>
                  <a:pt x="2859" y="4270"/>
                  <a:pt x="2774" y="4126"/>
                  <a:pt x="2675" y="3995"/>
                </a:cubicBezTo>
                <a:cubicBezTo>
                  <a:pt x="2520" y="4014"/>
                  <a:pt x="2348" y="4017"/>
                  <a:pt x="2187" y="4031"/>
                </a:cubicBezTo>
                <a:cubicBezTo>
                  <a:pt x="2101" y="4165"/>
                  <a:pt x="2057" y="4341"/>
                  <a:pt x="1979" y="4483"/>
                </a:cubicBezTo>
                <a:cubicBezTo>
                  <a:pt x="1692" y="4451"/>
                  <a:pt x="1453" y="4372"/>
                  <a:pt x="1238" y="4266"/>
                </a:cubicBezTo>
                <a:cubicBezTo>
                  <a:pt x="1252" y="4184"/>
                  <a:pt x="1255" y="4103"/>
                  <a:pt x="1265" y="4022"/>
                </a:cubicBezTo>
                <a:cubicBezTo>
                  <a:pt x="1275" y="3942"/>
                  <a:pt x="1317" y="3851"/>
                  <a:pt x="1301" y="3787"/>
                </a:cubicBezTo>
                <a:cubicBezTo>
                  <a:pt x="1286" y="3723"/>
                  <a:pt x="1157" y="3655"/>
                  <a:pt x="1112" y="3616"/>
                </a:cubicBezTo>
                <a:cubicBezTo>
                  <a:pt x="1039" y="3553"/>
                  <a:pt x="984" y="3489"/>
                  <a:pt x="913" y="3453"/>
                </a:cubicBezTo>
                <a:cubicBezTo>
                  <a:pt x="764" y="3509"/>
                  <a:pt x="626" y="3576"/>
                  <a:pt x="479" y="3634"/>
                </a:cubicBezTo>
                <a:cubicBezTo>
                  <a:pt x="302" y="3461"/>
                  <a:pt x="201" y="3212"/>
                  <a:pt x="99" y="2965"/>
                </a:cubicBezTo>
                <a:cubicBezTo>
                  <a:pt x="214" y="2844"/>
                  <a:pt x="360" y="2755"/>
                  <a:pt x="488" y="2648"/>
                </a:cubicBezTo>
                <a:cubicBezTo>
                  <a:pt x="469" y="2492"/>
                  <a:pt x="466" y="2321"/>
                  <a:pt x="452" y="2160"/>
                </a:cubicBezTo>
                <a:cubicBezTo>
                  <a:pt x="313" y="2085"/>
                  <a:pt x="153" y="2031"/>
                  <a:pt x="0" y="1970"/>
                </a:cubicBezTo>
                <a:cubicBezTo>
                  <a:pt x="33" y="1678"/>
                  <a:pt x="115" y="1435"/>
                  <a:pt x="226" y="1220"/>
                </a:cubicBezTo>
                <a:cubicBezTo>
                  <a:pt x="304" y="1228"/>
                  <a:pt x="377" y="1246"/>
                  <a:pt x="452" y="1256"/>
                </a:cubicBezTo>
                <a:cubicBezTo>
                  <a:pt x="528" y="1267"/>
                  <a:pt x="629" y="1297"/>
                  <a:pt x="687" y="1283"/>
                </a:cubicBezTo>
                <a:cubicBezTo>
                  <a:pt x="751" y="1269"/>
                  <a:pt x="825" y="1142"/>
                  <a:pt x="868" y="1093"/>
                </a:cubicBezTo>
                <a:cubicBezTo>
                  <a:pt x="931" y="1021"/>
                  <a:pt x="993" y="964"/>
                  <a:pt x="1030" y="895"/>
                </a:cubicBezTo>
                <a:cubicBezTo>
                  <a:pt x="973" y="750"/>
                  <a:pt x="906" y="615"/>
                  <a:pt x="849" y="470"/>
                </a:cubicBezTo>
                <a:cubicBezTo>
                  <a:pt x="1027" y="295"/>
                  <a:pt x="1278" y="194"/>
                  <a:pt x="1527" y="90"/>
                </a:cubicBezTo>
                <a:cubicBezTo>
                  <a:pt x="1645" y="202"/>
                  <a:pt x="1721" y="355"/>
                  <a:pt x="1835" y="470"/>
                </a:cubicBezTo>
                <a:cubicBezTo>
                  <a:pt x="1988" y="451"/>
                  <a:pt x="2158" y="450"/>
                  <a:pt x="2314" y="434"/>
                </a:cubicBezTo>
                <a:cubicBezTo>
                  <a:pt x="2396" y="305"/>
                  <a:pt x="2437" y="135"/>
                  <a:pt x="2513" y="0"/>
                </a:cubicBezTo>
                <a:cubicBezTo>
                  <a:pt x="2801" y="37"/>
                  <a:pt x="3050" y="114"/>
                  <a:pt x="3263" y="226"/>
                </a:cubicBezTo>
                <a:close/>
                <a:moveTo>
                  <a:pt x="1591" y="1356"/>
                </a:moveTo>
                <a:cubicBezTo>
                  <a:pt x="1262" y="1594"/>
                  <a:pt x="1009" y="2106"/>
                  <a:pt x="1211" y="2639"/>
                </a:cubicBezTo>
                <a:cubicBezTo>
                  <a:pt x="1362" y="3037"/>
                  <a:pt x="1759" y="3382"/>
                  <a:pt x="2314" y="3344"/>
                </a:cubicBezTo>
                <a:cubicBezTo>
                  <a:pt x="2997" y="3299"/>
                  <a:pt x="3561" y="2616"/>
                  <a:pt x="3272" y="1853"/>
                </a:cubicBezTo>
                <a:cubicBezTo>
                  <a:pt x="3120" y="1451"/>
                  <a:pt x="2706" y="1097"/>
                  <a:pt x="2151" y="1148"/>
                </a:cubicBezTo>
                <a:cubicBezTo>
                  <a:pt x="1910" y="1170"/>
                  <a:pt x="1734" y="1251"/>
                  <a:pt x="1591" y="1356"/>
                </a:cubicBezTo>
                <a:close/>
              </a:path>
            </a:pathLst>
          </a:custGeom>
          <a:solidFill>
            <a:srgbClr val="7030A0"/>
          </a:solidFill>
          <a:ln w="25400" cap="flat" cmpd="sng">
            <a:solidFill>
              <a:schemeClr val="dk1"/>
            </a:solidFill>
            <a:prstDash val="solid"/>
            <a:round/>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94" name="Google Shape;94;p13"/>
          <p:cNvSpPr/>
          <p:nvPr/>
        </p:nvSpPr>
        <p:spPr>
          <a:xfrm rot="1727446">
            <a:off x="8181969" y="4344841"/>
            <a:ext cx="2278467" cy="2278467"/>
          </a:xfrm>
          <a:prstGeom prst="rect">
            <a:avLst/>
          </a:prstGeom>
          <a:blipFill rotWithShape="1">
            <a:blip r:embed="rId3">
              <a:alphaModFix amt="84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95" name="Google Shape;95;p13"/>
          <p:cNvSpPr/>
          <p:nvPr/>
        </p:nvSpPr>
        <p:spPr>
          <a:xfrm rot="1727446">
            <a:off x="8431115" y="4402501"/>
            <a:ext cx="1983843" cy="1983843"/>
          </a:xfrm>
          <a:custGeom>
            <a:avLst/>
            <a:gdLst/>
            <a:ahLst/>
            <a:cxnLst/>
            <a:rect l="l" t="t" r="r" b="b"/>
            <a:pathLst>
              <a:path w="4483" h="4483" extrusionOk="0">
                <a:moveTo>
                  <a:pt x="3263" y="226"/>
                </a:moveTo>
                <a:cubicBezTo>
                  <a:pt x="3242" y="374"/>
                  <a:pt x="3216" y="516"/>
                  <a:pt x="3200" y="669"/>
                </a:cubicBezTo>
                <a:cubicBezTo>
                  <a:pt x="3311" y="795"/>
                  <a:pt x="3452" y="893"/>
                  <a:pt x="3570" y="1012"/>
                </a:cubicBezTo>
                <a:cubicBezTo>
                  <a:pt x="3709" y="952"/>
                  <a:pt x="3854" y="898"/>
                  <a:pt x="3995" y="840"/>
                </a:cubicBezTo>
                <a:cubicBezTo>
                  <a:pt x="4177" y="1014"/>
                  <a:pt x="4280" y="1267"/>
                  <a:pt x="4384" y="1518"/>
                </a:cubicBezTo>
                <a:cubicBezTo>
                  <a:pt x="4277" y="1635"/>
                  <a:pt x="4127" y="1707"/>
                  <a:pt x="4013" y="1817"/>
                </a:cubicBezTo>
                <a:cubicBezTo>
                  <a:pt x="4031" y="1974"/>
                  <a:pt x="4035" y="2145"/>
                  <a:pt x="4050" y="2305"/>
                </a:cubicBezTo>
                <a:cubicBezTo>
                  <a:pt x="4190" y="2373"/>
                  <a:pt x="4344" y="2426"/>
                  <a:pt x="4483" y="2495"/>
                </a:cubicBezTo>
                <a:cubicBezTo>
                  <a:pt x="4452" y="2786"/>
                  <a:pt x="4373" y="3029"/>
                  <a:pt x="4267" y="3245"/>
                </a:cubicBezTo>
                <a:cubicBezTo>
                  <a:pt x="4102" y="3253"/>
                  <a:pt x="3952" y="3160"/>
                  <a:pt x="3824" y="3182"/>
                </a:cubicBezTo>
                <a:cubicBezTo>
                  <a:pt x="3753" y="3194"/>
                  <a:pt x="3680" y="3311"/>
                  <a:pt x="3634" y="3362"/>
                </a:cubicBezTo>
                <a:cubicBezTo>
                  <a:pt x="3572" y="3432"/>
                  <a:pt x="3519" y="3501"/>
                  <a:pt x="3462" y="3552"/>
                </a:cubicBezTo>
                <a:cubicBezTo>
                  <a:pt x="3524" y="3699"/>
                  <a:pt x="3583" y="3847"/>
                  <a:pt x="3643" y="3995"/>
                </a:cubicBezTo>
                <a:cubicBezTo>
                  <a:pt x="3469" y="4174"/>
                  <a:pt x="3224" y="4281"/>
                  <a:pt x="2974" y="4384"/>
                </a:cubicBezTo>
                <a:cubicBezTo>
                  <a:pt x="2859" y="4270"/>
                  <a:pt x="2774" y="4126"/>
                  <a:pt x="2675" y="3995"/>
                </a:cubicBezTo>
                <a:cubicBezTo>
                  <a:pt x="2520" y="4014"/>
                  <a:pt x="2348" y="4017"/>
                  <a:pt x="2187" y="4031"/>
                </a:cubicBezTo>
                <a:cubicBezTo>
                  <a:pt x="2101" y="4165"/>
                  <a:pt x="2057" y="4341"/>
                  <a:pt x="1979" y="4483"/>
                </a:cubicBezTo>
                <a:cubicBezTo>
                  <a:pt x="1692" y="4451"/>
                  <a:pt x="1453" y="4372"/>
                  <a:pt x="1238" y="4266"/>
                </a:cubicBezTo>
                <a:cubicBezTo>
                  <a:pt x="1252" y="4184"/>
                  <a:pt x="1255" y="4103"/>
                  <a:pt x="1265" y="4022"/>
                </a:cubicBezTo>
                <a:cubicBezTo>
                  <a:pt x="1275" y="3942"/>
                  <a:pt x="1317" y="3851"/>
                  <a:pt x="1301" y="3787"/>
                </a:cubicBezTo>
                <a:cubicBezTo>
                  <a:pt x="1286" y="3723"/>
                  <a:pt x="1157" y="3655"/>
                  <a:pt x="1112" y="3616"/>
                </a:cubicBezTo>
                <a:cubicBezTo>
                  <a:pt x="1039" y="3553"/>
                  <a:pt x="984" y="3489"/>
                  <a:pt x="913" y="3453"/>
                </a:cubicBezTo>
                <a:cubicBezTo>
                  <a:pt x="764" y="3509"/>
                  <a:pt x="626" y="3576"/>
                  <a:pt x="479" y="3634"/>
                </a:cubicBezTo>
                <a:cubicBezTo>
                  <a:pt x="302" y="3461"/>
                  <a:pt x="201" y="3212"/>
                  <a:pt x="99" y="2965"/>
                </a:cubicBezTo>
                <a:cubicBezTo>
                  <a:pt x="214" y="2844"/>
                  <a:pt x="360" y="2755"/>
                  <a:pt x="488" y="2648"/>
                </a:cubicBezTo>
                <a:cubicBezTo>
                  <a:pt x="469" y="2492"/>
                  <a:pt x="466" y="2321"/>
                  <a:pt x="452" y="2160"/>
                </a:cubicBezTo>
                <a:cubicBezTo>
                  <a:pt x="313" y="2085"/>
                  <a:pt x="153" y="2031"/>
                  <a:pt x="0" y="1970"/>
                </a:cubicBezTo>
                <a:cubicBezTo>
                  <a:pt x="33" y="1678"/>
                  <a:pt x="115" y="1435"/>
                  <a:pt x="226" y="1220"/>
                </a:cubicBezTo>
                <a:cubicBezTo>
                  <a:pt x="304" y="1228"/>
                  <a:pt x="377" y="1246"/>
                  <a:pt x="452" y="1256"/>
                </a:cubicBezTo>
                <a:cubicBezTo>
                  <a:pt x="528" y="1267"/>
                  <a:pt x="629" y="1297"/>
                  <a:pt x="687" y="1283"/>
                </a:cubicBezTo>
                <a:cubicBezTo>
                  <a:pt x="751" y="1269"/>
                  <a:pt x="825" y="1142"/>
                  <a:pt x="868" y="1093"/>
                </a:cubicBezTo>
                <a:cubicBezTo>
                  <a:pt x="931" y="1021"/>
                  <a:pt x="993" y="964"/>
                  <a:pt x="1030" y="895"/>
                </a:cubicBezTo>
                <a:cubicBezTo>
                  <a:pt x="973" y="750"/>
                  <a:pt x="906" y="615"/>
                  <a:pt x="849" y="470"/>
                </a:cubicBezTo>
                <a:cubicBezTo>
                  <a:pt x="1027" y="295"/>
                  <a:pt x="1278" y="194"/>
                  <a:pt x="1527" y="90"/>
                </a:cubicBezTo>
                <a:cubicBezTo>
                  <a:pt x="1645" y="202"/>
                  <a:pt x="1721" y="355"/>
                  <a:pt x="1835" y="470"/>
                </a:cubicBezTo>
                <a:cubicBezTo>
                  <a:pt x="1988" y="451"/>
                  <a:pt x="2158" y="450"/>
                  <a:pt x="2314" y="434"/>
                </a:cubicBezTo>
                <a:cubicBezTo>
                  <a:pt x="2396" y="305"/>
                  <a:pt x="2437" y="135"/>
                  <a:pt x="2513" y="0"/>
                </a:cubicBezTo>
                <a:cubicBezTo>
                  <a:pt x="2801" y="37"/>
                  <a:pt x="3050" y="114"/>
                  <a:pt x="3263" y="226"/>
                </a:cubicBezTo>
                <a:close/>
                <a:moveTo>
                  <a:pt x="1591" y="1356"/>
                </a:moveTo>
                <a:cubicBezTo>
                  <a:pt x="1262" y="1594"/>
                  <a:pt x="1009" y="2106"/>
                  <a:pt x="1211" y="2639"/>
                </a:cubicBezTo>
                <a:cubicBezTo>
                  <a:pt x="1362" y="3037"/>
                  <a:pt x="1759" y="3382"/>
                  <a:pt x="2314" y="3344"/>
                </a:cubicBezTo>
                <a:cubicBezTo>
                  <a:pt x="2997" y="3299"/>
                  <a:pt x="3561" y="2616"/>
                  <a:pt x="3272" y="1853"/>
                </a:cubicBezTo>
                <a:cubicBezTo>
                  <a:pt x="3120" y="1451"/>
                  <a:pt x="2706" y="1097"/>
                  <a:pt x="2151" y="1148"/>
                </a:cubicBezTo>
                <a:cubicBezTo>
                  <a:pt x="1910" y="1170"/>
                  <a:pt x="1734" y="1251"/>
                  <a:pt x="1591" y="1356"/>
                </a:cubicBezTo>
                <a:close/>
              </a:path>
            </a:pathLst>
          </a:custGeom>
          <a:solidFill>
            <a:srgbClr val="00B050"/>
          </a:solidFill>
          <a:ln w="25400" cap="flat" cmpd="sng">
            <a:solidFill>
              <a:schemeClr val="dk1"/>
            </a:solidFill>
            <a:prstDash val="solid"/>
            <a:round/>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96" name="Google Shape;96;p13"/>
          <p:cNvSpPr/>
          <p:nvPr/>
        </p:nvSpPr>
        <p:spPr>
          <a:xfrm>
            <a:off x="2446299" y="3241432"/>
            <a:ext cx="3016437" cy="3016437"/>
          </a:xfrm>
          <a:prstGeom prst="rect">
            <a:avLst/>
          </a:prstGeom>
          <a:blipFill rotWithShape="1">
            <a:blip r:embed="rId3">
              <a:alphaModFix amt="84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97" name="Google Shape;97;p13"/>
          <p:cNvSpPr/>
          <p:nvPr/>
        </p:nvSpPr>
        <p:spPr>
          <a:xfrm>
            <a:off x="2743201" y="3305042"/>
            <a:ext cx="2626388" cy="2626388"/>
          </a:xfrm>
          <a:custGeom>
            <a:avLst/>
            <a:gdLst/>
            <a:ahLst/>
            <a:cxnLst/>
            <a:rect l="l" t="t" r="r" b="b"/>
            <a:pathLst>
              <a:path w="4483" h="4483" extrusionOk="0">
                <a:moveTo>
                  <a:pt x="3263" y="226"/>
                </a:moveTo>
                <a:cubicBezTo>
                  <a:pt x="3242" y="374"/>
                  <a:pt x="3216" y="516"/>
                  <a:pt x="3200" y="669"/>
                </a:cubicBezTo>
                <a:cubicBezTo>
                  <a:pt x="3311" y="795"/>
                  <a:pt x="3452" y="893"/>
                  <a:pt x="3570" y="1012"/>
                </a:cubicBezTo>
                <a:cubicBezTo>
                  <a:pt x="3709" y="952"/>
                  <a:pt x="3854" y="898"/>
                  <a:pt x="3995" y="840"/>
                </a:cubicBezTo>
                <a:cubicBezTo>
                  <a:pt x="4177" y="1014"/>
                  <a:pt x="4280" y="1267"/>
                  <a:pt x="4384" y="1518"/>
                </a:cubicBezTo>
                <a:cubicBezTo>
                  <a:pt x="4277" y="1635"/>
                  <a:pt x="4127" y="1707"/>
                  <a:pt x="4013" y="1817"/>
                </a:cubicBezTo>
                <a:cubicBezTo>
                  <a:pt x="4031" y="1974"/>
                  <a:pt x="4035" y="2145"/>
                  <a:pt x="4050" y="2305"/>
                </a:cubicBezTo>
                <a:cubicBezTo>
                  <a:pt x="4190" y="2373"/>
                  <a:pt x="4344" y="2426"/>
                  <a:pt x="4483" y="2495"/>
                </a:cubicBezTo>
                <a:cubicBezTo>
                  <a:pt x="4452" y="2786"/>
                  <a:pt x="4373" y="3029"/>
                  <a:pt x="4267" y="3245"/>
                </a:cubicBezTo>
                <a:cubicBezTo>
                  <a:pt x="4102" y="3253"/>
                  <a:pt x="3952" y="3160"/>
                  <a:pt x="3824" y="3182"/>
                </a:cubicBezTo>
                <a:cubicBezTo>
                  <a:pt x="3753" y="3194"/>
                  <a:pt x="3680" y="3311"/>
                  <a:pt x="3634" y="3362"/>
                </a:cubicBezTo>
                <a:cubicBezTo>
                  <a:pt x="3572" y="3432"/>
                  <a:pt x="3519" y="3501"/>
                  <a:pt x="3462" y="3552"/>
                </a:cubicBezTo>
                <a:cubicBezTo>
                  <a:pt x="3524" y="3699"/>
                  <a:pt x="3583" y="3847"/>
                  <a:pt x="3643" y="3995"/>
                </a:cubicBezTo>
                <a:cubicBezTo>
                  <a:pt x="3469" y="4174"/>
                  <a:pt x="3224" y="4281"/>
                  <a:pt x="2974" y="4384"/>
                </a:cubicBezTo>
                <a:cubicBezTo>
                  <a:pt x="2859" y="4270"/>
                  <a:pt x="2774" y="4126"/>
                  <a:pt x="2675" y="3995"/>
                </a:cubicBezTo>
                <a:cubicBezTo>
                  <a:pt x="2520" y="4014"/>
                  <a:pt x="2348" y="4017"/>
                  <a:pt x="2187" y="4031"/>
                </a:cubicBezTo>
                <a:cubicBezTo>
                  <a:pt x="2101" y="4165"/>
                  <a:pt x="2057" y="4341"/>
                  <a:pt x="1979" y="4483"/>
                </a:cubicBezTo>
                <a:cubicBezTo>
                  <a:pt x="1692" y="4451"/>
                  <a:pt x="1453" y="4372"/>
                  <a:pt x="1238" y="4266"/>
                </a:cubicBezTo>
                <a:cubicBezTo>
                  <a:pt x="1252" y="4184"/>
                  <a:pt x="1255" y="4103"/>
                  <a:pt x="1265" y="4022"/>
                </a:cubicBezTo>
                <a:cubicBezTo>
                  <a:pt x="1275" y="3942"/>
                  <a:pt x="1317" y="3851"/>
                  <a:pt x="1301" y="3787"/>
                </a:cubicBezTo>
                <a:cubicBezTo>
                  <a:pt x="1286" y="3723"/>
                  <a:pt x="1157" y="3655"/>
                  <a:pt x="1112" y="3616"/>
                </a:cubicBezTo>
                <a:cubicBezTo>
                  <a:pt x="1039" y="3553"/>
                  <a:pt x="984" y="3489"/>
                  <a:pt x="913" y="3453"/>
                </a:cubicBezTo>
                <a:cubicBezTo>
                  <a:pt x="764" y="3509"/>
                  <a:pt x="626" y="3576"/>
                  <a:pt x="479" y="3634"/>
                </a:cubicBezTo>
                <a:cubicBezTo>
                  <a:pt x="302" y="3461"/>
                  <a:pt x="201" y="3212"/>
                  <a:pt x="99" y="2965"/>
                </a:cubicBezTo>
                <a:cubicBezTo>
                  <a:pt x="214" y="2844"/>
                  <a:pt x="360" y="2755"/>
                  <a:pt x="488" y="2648"/>
                </a:cubicBezTo>
                <a:cubicBezTo>
                  <a:pt x="469" y="2492"/>
                  <a:pt x="466" y="2321"/>
                  <a:pt x="452" y="2160"/>
                </a:cubicBezTo>
                <a:cubicBezTo>
                  <a:pt x="313" y="2085"/>
                  <a:pt x="153" y="2031"/>
                  <a:pt x="0" y="1970"/>
                </a:cubicBezTo>
                <a:cubicBezTo>
                  <a:pt x="33" y="1678"/>
                  <a:pt x="115" y="1435"/>
                  <a:pt x="226" y="1220"/>
                </a:cubicBezTo>
                <a:cubicBezTo>
                  <a:pt x="304" y="1228"/>
                  <a:pt x="377" y="1246"/>
                  <a:pt x="452" y="1256"/>
                </a:cubicBezTo>
                <a:cubicBezTo>
                  <a:pt x="528" y="1267"/>
                  <a:pt x="629" y="1297"/>
                  <a:pt x="687" y="1283"/>
                </a:cubicBezTo>
                <a:cubicBezTo>
                  <a:pt x="751" y="1269"/>
                  <a:pt x="825" y="1142"/>
                  <a:pt x="868" y="1093"/>
                </a:cubicBezTo>
                <a:cubicBezTo>
                  <a:pt x="931" y="1021"/>
                  <a:pt x="993" y="964"/>
                  <a:pt x="1030" y="895"/>
                </a:cubicBezTo>
                <a:cubicBezTo>
                  <a:pt x="973" y="750"/>
                  <a:pt x="906" y="615"/>
                  <a:pt x="849" y="470"/>
                </a:cubicBezTo>
                <a:cubicBezTo>
                  <a:pt x="1027" y="295"/>
                  <a:pt x="1278" y="194"/>
                  <a:pt x="1527" y="90"/>
                </a:cubicBezTo>
                <a:cubicBezTo>
                  <a:pt x="1645" y="202"/>
                  <a:pt x="1721" y="355"/>
                  <a:pt x="1835" y="470"/>
                </a:cubicBezTo>
                <a:cubicBezTo>
                  <a:pt x="1988" y="451"/>
                  <a:pt x="2158" y="450"/>
                  <a:pt x="2314" y="434"/>
                </a:cubicBezTo>
                <a:cubicBezTo>
                  <a:pt x="2396" y="305"/>
                  <a:pt x="2437" y="135"/>
                  <a:pt x="2513" y="0"/>
                </a:cubicBezTo>
                <a:cubicBezTo>
                  <a:pt x="2801" y="37"/>
                  <a:pt x="3050" y="114"/>
                  <a:pt x="3263" y="226"/>
                </a:cubicBezTo>
                <a:close/>
                <a:moveTo>
                  <a:pt x="1591" y="1356"/>
                </a:moveTo>
                <a:cubicBezTo>
                  <a:pt x="1262" y="1594"/>
                  <a:pt x="1009" y="2106"/>
                  <a:pt x="1211" y="2639"/>
                </a:cubicBezTo>
                <a:cubicBezTo>
                  <a:pt x="1362" y="3037"/>
                  <a:pt x="1759" y="3382"/>
                  <a:pt x="2314" y="3344"/>
                </a:cubicBezTo>
                <a:cubicBezTo>
                  <a:pt x="2997" y="3299"/>
                  <a:pt x="3561" y="2616"/>
                  <a:pt x="3272" y="1853"/>
                </a:cubicBezTo>
                <a:cubicBezTo>
                  <a:pt x="3120" y="1451"/>
                  <a:pt x="2706" y="1097"/>
                  <a:pt x="2151" y="1148"/>
                </a:cubicBezTo>
                <a:cubicBezTo>
                  <a:pt x="1910" y="1170"/>
                  <a:pt x="1734" y="1251"/>
                  <a:pt x="1591" y="1356"/>
                </a:cubicBezTo>
                <a:close/>
              </a:path>
            </a:pathLst>
          </a:custGeom>
          <a:solidFill>
            <a:srgbClr val="0C0C0C"/>
          </a:solidFill>
          <a:ln w="25400" cap="flat" cmpd="sng">
            <a:solidFill>
              <a:schemeClr val="dk1"/>
            </a:solidFill>
            <a:prstDash val="solid"/>
            <a:round/>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98" name="Google Shape;98;p13"/>
          <p:cNvSpPr/>
          <p:nvPr/>
        </p:nvSpPr>
        <p:spPr>
          <a:xfrm>
            <a:off x="4267200" y="787400"/>
            <a:ext cx="5588000" cy="558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99" name="Google Shape;99;p13"/>
          <p:cNvSpPr txBox="1">
            <a:spLocks noGrp="1"/>
          </p:cNvSpPr>
          <p:nvPr>
            <p:ph type="ctrTitle"/>
          </p:nvPr>
        </p:nvSpPr>
        <p:spPr>
          <a:xfrm>
            <a:off x="914400" y="-25399"/>
            <a:ext cx="10363200" cy="657225"/>
          </a:xfrm>
          <a:prstGeom prst="rect">
            <a:avLst/>
          </a:prstGeom>
          <a:noFill/>
          <a:ln>
            <a:noFill/>
          </a:ln>
        </p:spPr>
        <p:txBody>
          <a:bodyPr spcFirstLastPara="1" wrap="square" lIns="121900" tIns="60950" rIns="121900" bIns="60950" anchor="ctr" anchorCtr="0">
            <a:noAutofit/>
          </a:bodyPr>
          <a:lstStyle/>
          <a:p>
            <a:pPr marL="0" marR="0" lvl="0" indent="0" algn="ctr" rtl="0">
              <a:spcBef>
                <a:spcPts val="0"/>
              </a:spcBef>
              <a:spcAft>
                <a:spcPts val="0"/>
              </a:spcAft>
              <a:buClr>
                <a:srgbClr val="C00000"/>
              </a:buClr>
              <a:buSzPts val="4320"/>
              <a:buFont typeface="Cambria"/>
              <a:buNone/>
            </a:pPr>
            <a:r>
              <a:rPr lang="en-US" sz="4320" b="1" i="0" u="none" strike="noStrike" cap="none" dirty="0">
                <a:solidFill>
                  <a:srgbClr val="C00000"/>
                </a:solidFill>
                <a:latin typeface="Cambria"/>
                <a:ea typeface="Cambria"/>
                <a:cs typeface="Cambria"/>
                <a:sym typeface="Cambria"/>
              </a:rPr>
              <a:t>Title I</a:t>
            </a:r>
            <a:endParaRPr sz="4320" b="1" i="0" u="none" strike="noStrike" cap="none" dirty="0">
              <a:solidFill>
                <a:srgbClr val="C00000"/>
              </a:solidFill>
              <a:latin typeface="Cambria"/>
              <a:ea typeface="Cambria"/>
              <a:cs typeface="Cambria"/>
              <a:sym typeface="Cambria"/>
            </a:endParaRPr>
          </a:p>
        </p:txBody>
      </p:sp>
      <p:sp>
        <p:nvSpPr>
          <p:cNvPr id="100" name="Google Shape;100;p13"/>
          <p:cNvSpPr txBox="1">
            <a:spLocks noGrp="1"/>
          </p:cNvSpPr>
          <p:nvPr>
            <p:ph type="subTitle" idx="1"/>
          </p:nvPr>
        </p:nvSpPr>
        <p:spPr>
          <a:xfrm>
            <a:off x="2028052" y="567321"/>
            <a:ext cx="8534400" cy="5917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2667"/>
              <a:buFont typeface="Arial"/>
              <a:buNone/>
            </a:pPr>
            <a:r>
              <a:rPr lang="en-US" sz="2667" b="0" i="0" u="none" strike="noStrike" cap="none" dirty="0" smtClean="0">
                <a:solidFill>
                  <a:srgbClr val="888888"/>
                </a:solidFill>
                <a:latin typeface="Calibri"/>
                <a:ea typeface="Calibri"/>
                <a:cs typeface="Calibri"/>
                <a:sym typeface="Calibri"/>
              </a:rPr>
              <a:t>Committed to High Performance</a:t>
            </a:r>
            <a:endParaRPr sz="2667" b="0" i="0" u="none" strike="noStrike" cap="none" dirty="0">
              <a:solidFill>
                <a:srgbClr val="888888"/>
              </a:solidFill>
              <a:latin typeface="Calibri"/>
              <a:ea typeface="Calibri"/>
              <a:cs typeface="Calibri"/>
              <a:sym typeface="Calibri"/>
            </a:endParaRPr>
          </a:p>
        </p:txBody>
      </p:sp>
      <p:sp>
        <p:nvSpPr>
          <p:cNvPr id="101" name="Google Shape;101;p13"/>
          <p:cNvSpPr txBox="1"/>
          <p:nvPr/>
        </p:nvSpPr>
        <p:spPr>
          <a:xfrm>
            <a:off x="6087603" y="2262990"/>
            <a:ext cx="2232917" cy="231511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000000"/>
                </a:solidFill>
                <a:latin typeface="Cambria"/>
                <a:ea typeface="Cambria"/>
                <a:cs typeface="Cambria"/>
                <a:sym typeface="Cambria"/>
              </a:rPr>
              <a:t>Academic Achievement</a:t>
            </a:r>
            <a:endParaRPr sz="2400" b="1" i="0" u="none" strike="noStrike" cap="none">
              <a:solidFill>
                <a:srgbClr val="000000"/>
              </a:solidFill>
              <a:latin typeface="Cambria"/>
              <a:ea typeface="Cambria"/>
              <a:cs typeface="Cambria"/>
              <a:sym typeface="Cambria"/>
            </a:endParaRPr>
          </a:p>
        </p:txBody>
      </p:sp>
      <p:sp>
        <p:nvSpPr>
          <p:cNvPr id="102" name="Google Shape;102;p13"/>
          <p:cNvSpPr/>
          <p:nvPr/>
        </p:nvSpPr>
        <p:spPr>
          <a:xfrm>
            <a:off x="4850681" y="1067165"/>
            <a:ext cx="4706764" cy="4706764"/>
          </a:xfrm>
          <a:custGeom>
            <a:avLst/>
            <a:gdLst/>
            <a:ahLst/>
            <a:cxnLst/>
            <a:rect l="l" t="t" r="r" b="b"/>
            <a:pathLst>
              <a:path w="4483" h="4483" extrusionOk="0">
                <a:moveTo>
                  <a:pt x="3263" y="226"/>
                </a:moveTo>
                <a:cubicBezTo>
                  <a:pt x="3242" y="374"/>
                  <a:pt x="3216" y="516"/>
                  <a:pt x="3200" y="669"/>
                </a:cubicBezTo>
                <a:cubicBezTo>
                  <a:pt x="3311" y="795"/>
                  <a:pt x="3452" y="893"/>
                  <a:pt x="3570" y="1012"/>
                </a:cubicBezTo>
                <a:cubicBezTo>
                  <a:pt x="3709" y="952"/>
                  <a:pt x="3854" y="898"/>
                  <a:pt x="3995" y="840"/>
                </a:cubicBezTo>
                <a:cubicBezTo>
                  <a:pt x="4177" y="1014"/>
                  <a:pt x="4280" y="1267"/>
                  <a:pt x="4384" y="1518"/>
                </a:cubicBezTo>
                <a:cubicBezTo>
                  <a:pt x="4277" y="1635"/>
                  <a:pt x="4127" y="1707"/>
                  <a:pt x="4013" y="1817"/>
                </a:cubicBezTo>
                <a:cubicBezTo>
                  <a:pt x="4031" y="1974"/>
                  <a:pt x="4035" y="2145"/>
                  <a:pt x="4050" y="2305"/>
                </a:cubicBezTo>
                <a:cubicBezTo>
                  <a:pt x="4190" y="2373"/>
                  <a:pt x="4344" y="2426"/>
                  <a:pt x="4483" y="2495"/>
                </a:cubicBezTo>
                <a:cubicBezTo>
                  <a:pt x="4452" y="2786"/>
                  <a:pt x="4373" y="3029"/>
                  <a:pt x="4267" y="3245"/>
                </a:cubicBezTo>
                <a:cubicBezTo>
                  <a:pt x="4102" y="3253"/>
                  <a:pt x="3952" y="3160"/>
                  <a:pt x="3824" y="3182"/>
                </a:cubicBezTo>
                <a:cubicBezTo>
                  <a:pt x="3753" y="3194"/>
                  <a:pt x="3680" y="3311"/>
                  <a:pt x="3634" y="3362"/>
                </a:cubicBezTo>
                <a:cubicBezTo>
                  <a:pt x="3572" y="3432"/>
                  <a:pt x="3519" y="3501"/>
                  <a:pt x="3462" y="3552"/>
                </a:cubicBezTo>
                <a:cubicBezTo>
                  <a:pt x="3524" y="3699"/>
                  <a:pt x="3583" y="3847"/>
                  <a:pt x="3643" y="3995"/>
                </a:cubicBezTo>
                <a:cubicBezTo>
                  <a:pt x="3469" y="4174"/>
                  <a:pt x="3224" y="4281"/>
                  <a:pt x="2974" y="4384"/>
                </a:cubicBezTo>
                <a:cubicBezTo>
                  <a:pt x="2859" y="4270"/>
                  <a:pt x="2774" y="4126"/>
                  <a:pt x="2675" y="3995"/>
                </a:cubicBezTo>
                <a:cubicBezTo>
                  <a:pt x="2520" y="4014"/>
                  <a:pt x="2348" y="4017"/>
                  <a:pt x="2187" y="4031"/>
                </a:cubicBezTo>
                <a:cubicBezTo>
                  <a:pt x="2101" y="4165"/>
                  <a:pt x="2057" y="4341"/>
                  <a:pt x="1979" y="4483"/>
                </a:cubicBezTo>
                <a:cubicBezTo>
                  <a:pt x="1692" y="4451"/>
                  <a:pt x="1453" y="4372"/>
                  <a:pt x="1238" y="4266"/>
                </a:cubicBezTo>
                <a:cubicBezTo>
                  <a:pt x="1252" y="4184"/>
                  <a:pt x="1255" y="4103"/>
                  <a:pt x="1265" y="4022"/>
                </a:cubicBezTo>
                <a:cubicBezTo>
                  <a:pt x="1275" y="3942"/>
                  <a:pt x="1317" y="3851"/>
                  <a:pt x="1301" y="3787"/>
                </a:cubicBezTo>
                <a:cubicBezTo>
                  <a:pt x="1286" y="3723"/>
                  <a:pt x="1157" y="3655"/>
                  <a:pt x="1112" y="3616"/>
                </a:cubicBezTo>
                <a:cubicBezTo>
                  <a:pt x="1039" y="3553"/>
                  <a:pt x="984" y="3489"/>
                  <a:pt x="913" y="3453"/>
                </a:cubicBezTo>
                <a:cubicBezTo>
                  <a:pt x="764" y="3509"/>
                  <a:pt x="626" y="3576"/>
                  <a:pt x="479" y="3634"/>
                </a:cubicBezTo>
                <a:cubicBezTo>
                  <a:pt x="302" y="3461"/>
                  <a:pt x="201" y="3212"/>
                  <a:pt x="99" y="2965"/>
                </a:cubicBezTo>
                <a:cubicBezTo>
                  <a:pt x="214" y="2844"/>
                  <a:pt x="360" y="2755"/>
                  <a:pt x="488" y="2648"/>
                </a:cubicBezTo>
                <a:cubicBezTo>
                  <a:pt x="469" y="2492"/>
                  <a:pt x="466" y="2321"/>
                  <a:pt x="452" y="2160"/>
                </a:cubicBezTo>
                <a:cubicBezTo>
                  <a:pt x="313" y="2085"/>
                  <a:pt x="153" y="2031"/>
                  <a:pt x="0" y="1970"/>
                </a:cubicBezTo>
                <a:cubicBezTo>
                  <a:pt x="33" y="1678"/>
                  <a:pt x="115" y="1435"/>
                  <a:pt x="226" y="1220"/>
                </a:cubicBezTo>
                <a:cubicBezTo>
                  <a:pt x="304" y="1228"/>
                  <a:pt x="377" y="1246"/>
                  <a:pt x="452" y="1256"/>
                </a:cubicBezTo>
                <a:cubicBezTo>
                  <a:pt x="528" y="1267"/>
                  <a:pt x="629" y="1297"/>
                  <a:pt x="687" y="1283"/>
                </a:cubicBezTo>
                <a:cubicBezTo>
                  <a:pt x="751" y="1269"/>
                  <a:pt x="825" y="1142"/>
                  <a:pt x="868" y="1093"/>
                </a:cubicBezTo>
                <a:cubicBezTo>
                  <a:pt x="931" y="1021"/>
                  <a:pt x="993" y="964"/>
                  <a:pt x="1030" y="895"/>
                </a:cubicBezTo>
                <a:cubicBezTo>
                  <a:pt x="973" y="750"/>
                  <a:pt x="906" y="615"/>
                  <a:pt x="849" y="470"/>
                </a:cubicBezTo>
                <a:cubicBezTo>
                  <a:pt x="1027" y="295"/>
                  <a:pt x="1278" y="194"/>
                  <a:pt x="1527" y="90"/>
                </a:cubicBezTo>
                <a:cubicBezTo>
                  <a:pt x="1645" y="202"/>
                  <a:pt x="1721" y="355"/>
                  <a:pt x="1835" y="470"/>
                </a:cubicBezTo>
                <a:cubicBezTo>
                  <a:pt x="1988" y="451"/>
                  <a:pt x="2158" y="450"/>
                  <a:pt x="2314" y="434"/>
                </a:cubicBezTo>
                <a:cubicBezTo>
                  <a:pt x="2396" y="305"/>
                  <a:pt x="2437" y="135"/>
                  <a:pt x="2513" y="0"/>
                </a:cubicBezTo>
                <a:cubicBezTo>
                  <a:pt x="2801" y="37"/>
                  <a:pt x="3050" y="114"/>
                  <a:pt x="3263" y="226"/>
                </a:cubicBezTo>
                <a:close/>
                <a:moveTo>
                  <a:pt x="1591" y="1356"/>
                </a:moveTo>
                <a:cubicBezTo>
                  <a:pt x="1262" y="1594"/>
                  <a:pt x="1009" y="2106"/>
                  <a:pt x="1211" y="2639"/>
                </a:cubicBezTo>
                <a:cubicBezTo>
                  <a:pt x="1362" y="3037"/>
                  <a:pt x="1759" y="3382"/>
                  <a:pt x="2314" y="3344"/>
                </a:cubicBezTo>
                <a:cubicBezTo>
                  <a:pt x="2997" y="3299"/>
                  <a:pt x="3561" y="2616"/>
                  <a:pt x="3272" y="1853"/>
                </a:cubicBezTo>
                <a:cubicBezTo>
                  <a:pt x="3120" y="1451"/>
                  <a:pt x="2706" y="1097"/>
                  <a:pt x="2151" y="1148"/>
                </a:cubicBezTo>
                <a:cubicBezTo>
                  <a:pt x="1910" y="1170"/>
                  <a:pt x="1734" y="1251"/>
                  <a:pt x="1591" y="1356"/>
                </a:cubicBezTo>
                <a:close/>
              </a:path>
            </a:pathLst>
          </a:custGeom>
          <a:gradFill>
            <a:gsLst>
              <a:gs pos="0">
                <a:schemeClr val="accent2"/>
              </a:gs>
              <a:gs pos="19000">
                <a:schemeClr val="accent2"/>
              </a:gs>
              <a:gs pos="63000">
                <a:srgbClr val="953734"/>
              </a:gs>
              <a:gs pos="100000">
                <a:srgbClr val="953734"/>
              </a:gs>
            </a:gsLst>
            <a:lin ang="0" scaled="0"/>
          </a:gradFill>
          <a:ln w="25400" cap="flat" cmpd="sng">
            <a:solidFill>
              <a:schemeClr val="dk1"/>
            </a:solidFill>
            <a:prstDash val="solid"/>
            <a:round/>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103" name="Google Shape;103;p13"/>
          <p:cNvSpPr/>
          <p:nvPr/>
        </p:nvSpPr>
        <p:spPr>
          <a:xfrm rot="759336">
            <a:off x="519834" y="1914544"/>
            <a:ext cx="3016437" cy="3016437"/>
          </a:xfrm>
          <a:prstGeom prst="rect">
            <a:avLst/>
          </a:prstGeom>
          <a:blipFill rotWithShape="1">
            <a:blip r:embed="rId3">
              <a:alphaModFix amt="84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104" name="Google Shape;104;p13"/>
          <p:cNvSpPr/>
          <p:nvPr/>
        </p:nvSpPr>
        <p:spPr>
          <a:xfrm rot="759336">
            <a:off x="816735" y="1978154"/>
            <a:ext cx="2626388" cy="2626388"/>
          </a:xfrm>
          <a:custGeom>
            <a:avLst/>
            <a:gdLst/>
            <a:ahLst/>
            <a:cxnLst/>
            <a:rect l="l" t="t" r="r" b="b"/>
            <a:pathLst>
              <a:path w="4483" h="4483" extrusionOk="0">
                <a:moveTo>
                  <a:pt x="3263" y="226"/>
                </a:moveTo>
                <a:cubicBezTo>
                  <a:pt x="3242" y="374"/>
                  <a:pt x="3216" y="516"/>
                  <a:pt x="3200" y="669"/>
                </a:cubicBezTo>
                <a:cubicBezTo>
                  <a:pt x="3311" y="795"/>
                  <a:pt x="3452" y="893"/>
                  <a:pt x="3570" y="1012"/>
                </a:cubicBezTo>
                <a:cubicBezTo>
                  <a:pt x="3709" y="952"/>
                  <a:pt x="3854" y="898"/>
                  <a:pt x="3995" y="840"/>
                </a:cubicBezTo>
                <a:cubicBezTo>
                  <a:pt x="4177" y="1014"/>
                  <a:pt x="4280" y="1267"/>
                  <a:pt x="4384" y="1518"/>
                </a:cubicBezTo>
                <a:cubicBezTo>
                  <a:pt x="4277" y="1635"/>
                  <a:pt x="4127" y="1707"/>
                  <a:pt x="4013" y="1817"/>
                </a:cubicBezTo>
                <a:cubicBezTo>
                  <a:pt x="4031" y="1974"/>
                  <a:pt x="4035" y="2145"/>
                  <a:pt x="4050" y="2305"/>
                </a:cubicBezTo>
                <a:cubicBezTo>
                  <a:pt x="4190" y="2373"/>
                  <a:pt x="4344" y="2426"/>
                  <a:pt x="4483" y="2495"/>
                </a:cubicBezTo>
                <a:cubicBezTo>
                  <a:pt x="4452" y="2786"/>
                  <a:pt x="4373" y="3029"/>
                  <a:pt x="4267" y="3245"/>
                </a:cubicBezTo>
                <a:cubicBezTo>
                  <a:pt x="4102" y="3253"/>
                  <a:pt x="3952" y="3160"/>
                  <a:pt x="3824" y="3182"/>
                </a:cubicBezTo>
                <a:cubicBezTo>
                  <a:pt x="3753" y="3194"/>
                  <a:pt x="3680" y="3311"/>
                  <a:pt x="3634" y="3362"/>
                </a:cubicBezTo>
                <a:cubicBezTo>
                  <a:pt x="3572" y="3432"/>
                  <a:pt x="3519" y="3501"/>
                  <a:pt x="3462" y="3552"/>
                </a:cubicBezTo>
                <a:cubicBezTo>
                  <a:pt x="3524" y="3699"/>
                  <a:pt x="3583" y="3847"/>
                  <a:pt x="3643" y="3995"/>
                </a:cubicBezTo>
                <a:cubicBezTo>
                  <a:pt x="3469" y="4174"/>
                  <a:pt x="3224" y="4281"/>
                  <a:pt x="2974" y="4384"/>
                </a:cubicBezTo>
                <a:cubicBezTo>
                  <a:pt x="2859" y="4270"/>
                  <a:pt x="2774" y="4126"/>
                  <a:pt x="2675" y="3995"/>
                </a:cubicBezTo>
                <a:cubicBezTo>
                  <a:pt x="2520" y="4014"/>
                  <a:pt x="2348" y="4017"/>
                  <a:pt x="2187" y="4031"/>
                </a:cubicBezTo>
                <a:cubicBezTo>
                  <a:pt x="2101" y="4165"/>
                  <a:pt x="2057" y="4341"/>
                  <a:pt x="1979" y="4483"/>
                </a:cubicBezTo>
                <a:cubicBezTo>
                  <a:pt x="1692" y="4451"/>
                  <a:pt x="1453" y="4372"/>
                  <a:pt x="1238" y="4266"/>
                </a:cubicBezTo>
                <a:cubicBezTo>
                  <a:pt x="1252" y="4184"/>
                  <a:pt x="1255" y="4103"/>
                  <a:pt x="1265" y="4022"/>
                </a:cubicBezTo>
                <a:cubicBezTo>
                  <a:pt x="1275" y="3942"/>
                  <a:pt x="1317" y="3851"/>
                  <a:pt x="1301" y="3787"/>
                </a:cubicBezTo>
                <a:cubicBezTo>
                  <a:pt x="1286" y="3723"/>
                  <a:pt x="1157" y="3655"/>
                  <a:pt x="1112" y="3616"/>
                </a:cubicBezTo>
                <a:cubicBezTo>
                  <a:pt x="1039" y="3553"/>
                  <a:pt x="984" y="3489"/>
                  <a:pt x="913" y="3453"/>
                </a:cubicBezTo>
                <a:cubicBezTo>
                  <a:pt x="764" y="3509"/>
                  <a:pt x="626" y="3576"/>
                  <a:pt x="479" y="3634"/>
                </a:cubicBezTo>
                <a:cubicBezTo>
                  <a:pt x="302" y="3461"/>
                  <a:pt x="201" y="3212"/>
                  <a:pt x="99" y="2965"/>
                </a:cubicBezTo>
                <a:cubicBezTo>
                  <a:pt x="214" y="2844"/>
                  <a:pt x="360" y="2755"/>
                  <a:pt x="488" y="2648"/>
                </a:cubicBezTo>
                <a:cubicBezTo>
                  <a:pt x="469" y="2492"/>
                  <a:pt x="466" y="2321"/>
                  <a:pt x="452" y="2160"/>
                </a:cubicBezTo>
                <a:cubicBezTo>
                  <a:pt x="313" y="2085"/>
                  <a:pt x="153" y="2031"/>
                  <a:pt x="0" y="1970"/>
                </a:cubicBezTo>
                <a:cubicBezTo>
                  <a:pt x="33" y="1678"/>
                  <a:pt x="115" y="1435"/>
                  <a:pt x="226" y="1220"/>
                </a:cubicBezTo>
                <a:cubicBezTo>
                  <a:pt x="304" y="1228"/>
                  <a:pt x="377" y="1246"/>
                  <a:pt x="452" y="1256"/>
                </a:cubicBezTo>
                <a:cubicBezTo>
                  <a:pt x="528" y="1267"/>
                  <a:pt x="629" y="1297"/>
                  <a:pt x="687" y="1283"/>
                </a:cubicBezTo>
                <a:cubicBezTo>
                  <a:pt x="751" y="1269"/>
                  <a:pt x="825" y="1142"/>
                  <a:pt x="868" y="1093"/>
                </a:cubicBezTo>
                <a:cubicBezTo>
                  <a:pt x="931" y="1021"/>
                  <a:pt x="993" y="964"/>
                  <a:pt x="1030" y="895"/>
                </a:cubicBezTo>
                <a:cubicBezTo>
                  <a:pt x="973" y="750"/>
                  <a:pt x="906" y="615"/>
                  <a:pt x="849" y="470"/>
                </a:cubicBezTo>
                <a:cubicBezTo>
                  <a:pt x="1027" y="295"/>
                  <a:pt x="1278" y="194"/>
                  <a:pt x="1527" y="90"/>
                </a:cubicBezTo>
                <a:cubicBezTo>
                  <a:pt x="1645" y="202"/>
                  <a:pt x="1721" y="355"/>
                  <a:pt x="1835" y="470"/>
                </a:cubicBezTo>
                <a:cubicBezTo>
                  <a:pt x="1988" y="451"/>
                  <a:pt x="2158" y="450"/>
                  <a:pt x="2314" y="434"/>
                </a:cubicBezTo>
                <a:cubicBezTo>
                  <a:pt x="2396" y="305"/>
                  <a:pt x="2437" y="135"/>
                  <a:pt x="2513" y="0"/>
                </a:cubicBezTo>
                <a:cubicBezTo>
                  <a:pt x="2801" y="37"/>
                  <a:pt x="3050" y="114"/>
                  <a:pt x="3263" y="226"/>
                </a:cubicBezTo>
                <a:close/>
                <a:moveTo>
                  <a:pt x="1591" y="1356"/>
                </a:moveTo>
                <a:cubicBezTo>
                  <a:pt x="1262" y="1594"/>
                  <a:pt x="1009" y="2106"/>
                  <a:pt x="1211" y="2639"/>
                </a:cubicBezTo>
                <a:cubicBezTo>
                  <a:pt x="1362" y="3037"/>
                  <a:pt x="1759" y="3382"/>
                  <a:pt x="2314" y="3344"/>
                </a:cubicBezTo>
                <a:cubicBezTo>
                  <a:pt x="2997" y="3299"/>
                  <a:pt x="3561" y="2616"/>
                  <a:pt x="3272" y="1853"/>
                </a:cubicBezTo>
                <a:cubicBezTo>
                  <a:pt x="3120" y="1451"/>
                  <a:pt x="2706" y="1097"/>
                  <a:pt x="2151" y="1148"/>
                </a:cubicBezTo>
                <a:cubicBezTo>
                  <a:pt x="1910" y="1170"/>
                  <a:pt x="1734" y="1251"/>
                  <a:pt x="1591" y="1356"/>
                </a:cubicBezTo>
                <a:close/>
              </a:path>
            </a:pathLst>
          </a:custGeom>
          <a:solidFill>
            <a:srgbClr val="FFFF00"/>
          </a:solidFill>
          <a:ln w="25400" cap="flat" cmpd="sng">
            <a:solidFill>
              <a:schemeClr val="dk1"/>
            </a:solidFill>
            <a:prstDash val="solid"/>
            <a:round/>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105" name="Google Shape;105;p13"/>
          <p:cNvSpPr/>
          <p:nvPr/>
        </p:nvSpPr>
        <p:spPr>
          <a:xfrm rot="1852473">
            <a:off x="9717533" y="3703726"/>
            <a:ext cx="1695900" cy="1695900"/>
          </a:xfrm>
          <a:prstGeom prst="rect">
            <a:avLst/>
          </a:prstGeom>
          <a:blipFill rotWithShape="1">
            <a:blip r:embed="rId3">
              <a:alphaModFix amt="84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sp>
        <p:nvSpPr>
          <p:cNvPr id="106" name="Google Shape;106;p13"/>
          <p:cNvSpPr/>
          <p:nvPr/>
        </p:nvSpPr>
        <p:spPr>
          <a:xfrm rot="1852473">
            <a:off x="9932399" y="3790797"/>
            <a:ext cx="1476607" cy="1476607"/>
          </a:xfrm>
          <a:custGeom>
            <a:avLst/>
            <a:gdLst/>
            <a:ahLst/>
            <a:cxnLst/>
            <a:rect l="l" t="t" r="r" b="b"/>
            <a:pathLst>
              <a:path w="4483" h="4483" extrusionOk="0">
                <a:moveTo>
                  <a:pt x="3263" y="226"/>
                </a:moveTo>
                <a:cubicBezTo>
                  <a:pt x="3242" y="374"/>
                  <a:pt x="3216" y="516"/>
                  <a:pt x="3200" y="669"/>
                </a:cubicBezTo>
                <a:cubicBezTo>
                  <a:pt x="3311" y="795"/>
                  <a:pt x="3452" y="893"/>
                  <a:pt x="3570" y="1012"/>
                </a:cubicBezTo>
                <a:cubicBezTo>
                  <a:pt x="3709" y="952"/>
                  <a:pt x="3854" y="898"/>
                  <a:pt x="3995" y="840"/>
                </a:cubicBezTo>
                <a:cubicBezTo>
                  <a:pt x="4177" y="1014"/>
                  <a:pt x="4280" y="1267"/>
                  <a:pt x="4384" y="1518"/>
                </a:cubicBezTo>
                <a:cubicBezTo>
                  <a:pt x="4277" y="1635"/>
                  <a:pt x="4127" y="1707"/>
                  <a:pt x="4013" y="1817"/>
                </a:cubicBezTo>
                <a:cubicBezTo>
                  <a:pt x="4031" y="1974"/>
                  <a:pt x="4035" y="2145"/>
                  <a:pt x="4050" y="2305"/>
                </a:cubicBezTo>
                <a:cubicBezTo>
                  <a:pt x="4190" y="2373"/>
                  <a:pt x="4344" y="2426"/>
                  <a:pt x="4483" y="2495"/>
                </a:cubicBezTo>
                <a:cubicBezTo>
                  <a:pt x="4452" y="2786"/>
                  <a:pt x="4373" y="3029"/>
                  <a:pt x="4267" y="3245"/>
                </a:cubicBezTo>
                <a:cubicBezTo>
                  <a:pt x="4102" y="3253"/>
                  <a:pt x="3952" y="3160"/>
                  <a:pt x="3824" y="3182"/>
                </a:cubicBezTo>
                <a:cubicBezTo>
                  <a:pt x="3753" y="3194"/>
                  <a:pt x="3680" y="3311"/>
                  <a:pt x="3634" y="3362"/>
                </a:cubicBezTo>
                <a:cubicBezTo>
                  <a:pt x="3572" y="3432"/>
                  <a:pt x="3519" y="3501"/>
                  <a:pt x="3462" y="3552"/>
                </a:cubicBezTo>
                <a:cubicBezTo>
                  <a:pt x="3524" y="3699"/>
                  <a:pt x="3583" y="3847"/>
                  <a:pt x="3643" y="3995"/>
                </a:cubicBezTo>
                <a:cubicBezTo>
                  <a:pt x="3469" y="4174"/>
                  <a:pt x="3224" y="4281"/>
                  <a:pt x="2974" y="4384"/>
                </a:cubicBezTo>
                <a:cubicBezTo>
                  <a:pt x="2859" y="4270"/>
                  <a:pt x="2774" y="4126"/>
                  <a:pt x="2675" y="3995"/>
                </a:cubicBezTo>
                <a:cubicBezTo>
                  <a:pt x="2520" y="4014"/>
                  <a:pt x="2348" y="4017"/>
                  <a:pt x="2187" y="4031"/>
                </a:cubicBezTo>
                <a:cubicBezTo>
                  <a:pt x="2101" y="4165"/>
                  <a:pt x="2057" y="4341"/>
                  <a:pt x="1979" y="4483"/>
                </a:cubicBezTo>
                <a:cubicBezTo>
                  <a:pt x="1692" y="4451"/>
                  <a:pt x="1453" y="4372"/>
                  <a:pt x="1238" y="4266"/>
                </a:cubicBezTo>
                <a:cubicBezTo>
                  <a:pt x="1252" y="4184"/>
                  <a:pt x="1255" y="4103"/>
                  <a:pt x="1265" y="4022"/>
                </a:cubicBezTo>
                <a:cubicBezTo>
                  <a:pt x="1275" y="3942"/>
                  <a:pt x="1317" y="3851"/>
                  <a:pt x="1301" y="3787"/>
                </a:cubicBezTo>
                <a:cubicBezTo>
                  <a:pt x="1286" y="3723"/>
                  <a:pt x="1157" y="3655"/>
                  <a:pt x="1112" y="3616"/>
                </a:cubicBezTo>
                <a:cubicBezTo>
                  <a:pt x="1039" y="3553"/>
                  <a:pt x="984" y="3489"/>
                  <a:pt x="913" y="3453"/>
                </a:cubicBezTo>
                <a:cubicBezTo>
                  <a:pt x="764" y="3509"/>
                  <a:pt x="626" y="3576"/>
                  <a:pt x="479" y="3634"/>
                </a:cubicBezTo>
                <a:cubicBezTo>
                  <a:pt x="302" y="3461"/>
                  <a:pt x="201" y="3212"/>
                  <a:pt x="99" y="2965"/>
                </a:cubicBezTo>
                <a:cubicBezTo>
                  <a:pt x="214" y="2844"/>
                  <a:pt x="360" y="2755"/>
                  <a:pt x="488" y="2648"/>
                </a:cubicBezTo>
                <a:cubicBezTo>
                  <a:pt x="469" y="2492"/>
                  <a:pt x="466" y="2321"/>
                  <a:pt x="452" y="2160"/>
                </a:cubicBezTo>
                <a:cubicBezTo>
                  <a:pt x="313" y="2085"/>
                  <a:pt x="153" y="2031"/>
                  <a:pt x="0" y="1970"/>
                </a:cubicBezTo>
                <a:cubicBezTo>
                  <a:pt x="33" y="1678"/>
                  <a:pt x="115" y="1435"/>
                  <a:pt x="226" y="1220"/>
                </a:cubicBezTo>
                <a:cubicBezTo>
                  <a:pt x="304" y="1228"/>
                  <a:pt x="377" y="1246"/>
                  <a:pt x="452" y="1256"/>
                </a:cubicBezTo>
                <a:cubicBezTo>
                  <a:pt x="528" y="1267"/>
                  <a:pt x="629" y="1297"/>
                  <a:pt x="687" y="1283"/>
                </a:cubicBezTo>
                <a:cubicBezTo>
                  <a:pt x="751" y="1269"/>
                  <a:pt x="825" y="1142"/>
                  <a:pt x="868" y="1093"/>
                </a:cubicBezTo>
                <a:cubicBezTo>
                  <a:pt x="931" y="1021"/>
                  <a:pt x="993" y="964"/>
                  <a:pt x="1030" y="895"/>
                </a:cubicBezTo>
                <a:cubicBezTo>
                  <a:pt x="973" y="750"/>
                  <a:pt x="906" y="615"/>
                  <a:pt x="849" y="470"/>
                </a:cubicBezTo>
                <a:cubicBezTo>
                  <a:pt x="1027" y="295"/>
                  <a:pt x="1278" y="194"/>
                  <a:pt x="1527" y="90"/>
                </a:cubicBezTo>
                <a:cubicBezTo>
                  <a:pt x="1645" y="202"/>
                  <a:pt x="1721" y="355"/>
                  <a:pt x="1835" y="470"/>
                </a:cubicBezTo>
                <a:cubicBezTo>
                  <a:pt x="1988" y="451"/>
                  <a:pt x="2158" y="450"/>
                  <a:pt x="2314" y="434"/>
                </a:cubicBezTo>
                <a:cubicBezTo>
                  <a:pt x="2396" y="305"/>
                  <a:pt x="2437" y="135"/>
                  <a:pt x="2513" y="0"/>
                </a:cubicBezTo>
                <a:cubicBezTo>
                  <a:pt x="2801" y="37"/>
                  <a:pt x="3050" y="114"/>
                  <a:pt x="3263" y="226"/>
                </a:cubicBezTo>
                <a:close/>
                <a:moveTo>
                  <a:pt x="1591" y="1356"/>
                </a:moveTo>
                <a:cubicBezTo>
                  <a:pt x="1262" y="1594"/>
                  <a:pt x="1009" y="2106"/>
                  <a:pt x="1211" y="2639"/>
                </a:cubicBezTo>
                <a:cubicBezTo>
                  <a:pt x="1362" y="3037"/>
                  <a:pt x="1759" y="3382"/>
                  <a:pt x="2314" y="3344"/>
                </a:cubicBezTo>
                <a:cubicBezTo>
                  <a:pt x="2997" y="3299"/>
                  <a:pt x="3561" y="2616"/>
                  <a:pt x="3272" y="1853"/>
                </a:cubicBezTo>
                <a:cubicBezTo>
                  <a:pt x="3120" y="1451"/>
                  <a:pt x="2706" y="1097"/>
                  <a:pt x="2151" y="1148"/>
                </a:cubicBezTo>
                <a:cubicBezTo>
                  <a:pt x="1910" y="1170"/>
                  <a:pt x="1734" y="1251"/>
                  <a:pt x="1591" y="1356"/>
                </a:cubicBezTo>
                <a:close/>
              </a:path>
            </a:pathLst>
          </a:custGeom>
          <a:solidFill>
            <a:srgbClr val="E36C09"/>
          </a:solidFill>
          <a:ln w="25400" cap="flat" cmpd="sng">
            <a:solidFill>
              <a:schemeClr val="dk1"/>
            </a:solidFill>
            <a:prstDash val="solid"/>
            <a:round/>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rgbClr val="FFFFFF"/>
              </a:solidFill>
              <a:latin typeface="Questrial"/>
              <a:ea typeface="Questrial"/>
              <a:cs typeface="Questrial"/>
              <a:sym typeface="Questrial"/>
            </a:endParaRPr>
          </a:p>
        </p:txBody>
      </p:sp>
      <p:pic>
        <p:nvPicPr>
          <p:cNvPr id="107" name="Google Shape;107;p13"/>
          <p:cNvPicPr preferRelativeResize="0"/>
          <p:nvPr/>
        </p:nvPicPr>
        <p:blipFill rotWithShape="1">
          <a:blip r:embed="rId4">
            <a:alphaModFix/>
          </a:blip>
          <a:srcRect/>
          <a:stretch/>
        </p:blipFill>
        <p:spPr>
          <a:xfrm>
            <a:off x="10825606" y="85282"/>
            <a:ext cx="1066944" cy="946197"/>
          </a:xfrm>
          <a:prstGeom prst="rect">
            <a:avLst/>
          </a:prstGeom>
          <a:noFill/>
          <a:ln>
            <a:noFill/>
          </a:ln>
        </p:spPr>
      </p:pic>
      <p:sp>
        <p:nvSpPr>
          <p:cNvPr id="108" name="Google Shape;108;p13"/>
          <p:cNvSpPr txBox="1"/>
          <p:nvPr/>
        </p:nvSpPr>
        <p:spPr>
          <a:xfrm>
            <a:off x="1394804" y="2956865"/>
            <a:ext cx="1447059"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i="0" u="none" strike="noStrike" cap="none">
                <a:solidFill>
                  <a:srgbClr val="953734"/>
                </a:solidFill>
                <a:latin typeface="Cambria"/>
                <a:ea typeface="Cambria"/>
                <a:cs typeface="Cambria"/>
                <a:sym typeface="Cambria"/>
              </a:rPr>
              <a:t>Evidence-Based Practices</a:t>
            </a:r>
            <a:endParaRPr sz="1400" b="1" i="0" u="none" strike="noStrike" cap="none">
              <a:solidFill>
                <a:srgbClr val="953734"/>
              </a:solidFill>
              <a:latin typeface="Cambria"/>
              <a:ea typeface="Cambria"/>
              <a:cs typeface="Cambria"/>
              <a:sym typeface="Cambria"/>
            </a:endParaRPr>
          </a:p>
        </p:txBody>
      </p:sp>
      <p:sp>
        <p:nvSpPr>
          <p:cNvPr id="109" name="Google Shape;109;p13"/>
          <p:cNvSpPr/>
          <p:nvPr/>
        </p:nvSpPr>
        <p:spPr>
          <a:xfrm>
            <a:off x="10083683" y="4420871"/>
            <a:ext cx="1193917"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i="0" u="none" strike="noStrike" cap="none">
                <a:solidFill>
                  <a:srgbClr val="7030A0"/>
                </a:solidFill>
                <a:latin typeface="Cambria"/>
                <a:ea typeface="Cambria"/>
                <a:cs typeface="Cambria"/>
                <a:sym typeface="Cambria"/>
              </a:rPr>
              <a:t>Accountability</a:t>
            </a:r>
            <a:endParaRPr sz="1100" b="1" i="0" u="none" strike="noStrike" cap="none">
              <a:solidFill>
                <a:srgbClr val="7030A0"/>
              </a:solidFill>
              <a:latin typeface="Cambria"/>
              <a:ea typeface="Cambria"/>
              <a:cs typeface="Cambria"/>
              <a:sym typeface="Cambria"/>
            </a:endParaRPr>
          </a:p>
        </p:txBody>
      </p:sp>
      <p:sp>
        <p:nvSpPr>
          <p:cNvPr id="110" name="Google Shape;110;p13"/>
          <p:cNvSpPr/>
          <p:nvPr/>
        </p:nvSpPr>
        <p:spPr>
          <a:xfrm>
            <a:off x="8814904" y="5144101"/>
            <a:ext cx="1098979" cy="6001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i="0" u="none" strike="noStrike" cap="none">
                <a:solidFill>
                  <a:srgbClr val="00B050"/>
                </a:solidFill>
                <a:latin typeface="Cambria"/>
                <a:ea typeface="Cambria"/>
                <a:cs typeface="Cambria"/>
                <a:sym typeface="Cambria"/>
              </a:rPr>
              <a:t>College and Career Readiness</a:t>
            </a:r>
            <a:endParaRPr sz="1100" b="1" i="0" u="none" strike="noStrike" cap="none">
              <a:solidFill>
                <a:srgbClr val="00B050"/>
              </a:solidFill>
              <a:latin typeface="Cambria"/>
              <a:ea typeface="Cambria"/>
              <a:cs typeface="Cambria"/>
              <a:sym typeface="Cambria"/>
            </a:endParaRPr>
          </a:p>
        </p:txBody>
      </p:sp>
      <p:sp>
        <p:nvSpPr>
          <p:cNvPr id="111" name="Google Shape;111;p13"/>
          <p:cNvSpPr/>
          <p:nvPr/>
        </p:nvSpPr>
        <p:spPr>
          <a:xfrm>
            <a:off x="11185542" y="4560263"/>
            <a:ext cx="1098979" cy="6001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i="0" u="none" strike="noStrike" cap="none">
                <a:solidFill>
                  <a:srgbClr val="0070C0"/>
                </a:solidFill>
                <a:latin typeface="Cambria"/>
                <a:ea typeface="Cambria"/>
                <a:cs typeface="Cambria"/>
                <a:sym typeface="Cambria"/>
              </a:rPr>
              <a:t>Direct </a:t>
            </a:r>
            <a:endParaRPr/>
          </a:p>
          <a:p>
            <a:pPr marL="0" marR="0" lvl="0" indent="0" algn="ctr" rtl="0">
              <a:spcBef>
                <a:spcPts val="0"/>
              </a:spcBef>
              <a:spcAft>
                <a:spcPts val="0"/>
              </a:spcAft>
              <a:buNone/>
            </a:pPr>
            <a:r>
              <a:rPr lang="en-US" sz="1100" b="1" i="0" u="none" strike="noStrike" cap="none">
                <a:solidFill>
                  <a:srgbClr val="0070C0"/>
                </a:solidFill>
                <a:latin typeface="Cambria"/>
                <a:ea typeface="Cambria"/>
                <a:cs typeface="Cambria"/>
                <a:sym typeface="Cambria"/>
              </a:rPr>
              <a:t>Student Services</a:t>
            </a:r>
            <a:endParaRPr sz="1100" b="1" i="0" u="none" strike="noStrike" cap="none">
              <a:solidFill>
                <a:srgbClr val="0070C0"/>
              </a:solidFill>
              <a:latin typeface="Cambria"/>
              <a:ea typeface="Cambria"/>
              <a:cs typeface="Cambria"/>
              <a:sym typeface="Cambria"/>
            </a:endParaRPr>
          </a:p>
        </p:txBody>
      </p:sp>
      <p:sp>
        <p:nvSpPr>
          <p:cNvPr id="112" name="Google Shape;112;p13"/>
          <p:cNvSpPr/>
          <p:nvPr/>
        </p:nvSpPr>
        <p:spPr>
          <a:xfrm>
            <a:off x="311464" y="4560263"/>
            <a:ext cx="1098979" cy="6001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i="0" u="none" strike="noStrike" cap="none">
                <a:solidFill>
                  <a:srgbClr val="17365D"/>
                </a:solidFill>
                <a:latin typeface="Cambria"/>
                <a:ea typeface="Cambria"/>
                <a:cs typeface="Cambria"/>
                <a:sym typeface="Cambria"/>
              </a:rPr>
              <a:t>Parent and Family Engagement</a:t>
            </a:r>
            <a:endParaRPr sz="1100" b="1" i="0" u="none" strike="noStrike" cap="none">
              <a:solidFill>
                <a:srgbClr val="17365D"/>
              </a:solidFill>
              <a:latin typeface="Cambria"/>
              <a:ea typeface="Cambria"/>
              <a:cs typeface="Cambria"/>
              <a:sym typeface="Cambria"/>
            </a:endParaRPr>
          </a:p>
        </p:txBody>
      </p:sp>
      <p:sp>
        <p:nvSpPr>
          <p:cNvPr id="113" name="Google Shape;113;p13"/>
          <p:cNvSpPr txBox="1"/>
          <p:nvPr/>
        </p:nvSpPr>
        <p:spPr>
          <a:xfrm>
            <a:off x="3283292" y="4369589"/>
            <a:ext cx="1447059"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cap="none">
                <a:solidFill>
                  <a:srgbClr val="C00000"/>
                </a:solidFill>
                <a:latin typeface="Cambria"/>
                <a:ea typeface="Cambria"/>
                <a:cs typeface="Cambria"/>
                <a:sym typeface="Cambria"/>
              </a:rPr>
              <a:t>Comprehensive and Targeted Support</a:t>
            </a:r>
            <a:endParaRPr sz="1200" b="1" i="0" u="none" strike="noStrike" cap="none">
              <a:solidFill>
                <a:srgbClr val="C00000"/>
              </a:solidFill>
              <a:latin typeface="Cambria"/>
              <a:ea typeface="Cambria"/>
              <a:cs typeface="Cambria"/>
              <a:sym typeface="Cambria"/>
            </a:endParaRPr>
          </a:p>
        </p:txBody>
      </p:sp>
      <p:sp>
        <p:nvSpPr>
          <p:cNvPr id="114" name="Google Shape;114;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1</a:t>
            </a:fld>
            <a:endParaRPr sz="1600" b="0" i="0" u="none" strike="noStrike" cap="none">
              <a:solidFill>
                <a:srgbClr val="888888"/>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600" fill="hold"/>
                                        <p:tgtEl>
                                          <p:spTgt spid="102"/>
                                        </p:tgtEl>
                                        <p:attrNameLst>
                                          <p:attrName>r</p:attrName>
                                        </p:attrNameLst>
                                      </p:cBhvr>
                                    </p:animRot>
                                  </p:childTnLst>
                                </p:cTn>
                              </p:par>
                              <p:par>
                                <p:cTn id="7" presetID="8" presetClass="emph" presetSubtype="0" fill="hold" nodeType="withEffect">
                                  <p:stCondLst>
                                    <p:cond delay="0"/>
                                  </p:stCondLst>
                                  <p:childTnLst>
                                    <p:animRot by="-21600000">
                                      <p:cBhvr>
                                        <p:cTn id="8" dur="4600" fill="hold"/>
                                        <p:tgtEl>
                                          <p:spTgt spid="98"/>
                                        </p:tgtEl>
                                        <p:attrNameLst>
                                          <p:attrName>r</p:attrName>
                                        </p:attrNameLst>
                                      </p:cBhvr>
                                    </p:animRot>
                                  </p:childTnLst>
                                </p:cTn>
                              </p:par>
                              <p:par>
                                <p:cTn id="9" presetID="8" presetClass="emph" presetSubtype="0" fill="hold" nodeType="withEffect">
                                  <p:stCondLst>
                                    <p:cond delay="0"/>
                                  </p:stCondLst>
                                  <p:childTnLst>
                                    <p:animRot by="-21600000">
                                      <p:cBhvr>
                                        <p:cTn id="10" dur="4600" fill="hold"/>
                                        <p:tgtEl>
                                          <p:spTgt spid="96"/>
                                        </p:tgtEl>
                                        <p:attrNameLst>
                                          <p:attrName>r</p:attrName>
                                        </p:attrNameLst>
                                      </p:cBhvr>
                                    </p:animRot>
                                  </p:childTnLst>
                                </p:cTn>
                              </p:par>
                              <p:par>
                                <p:cTn id="11" presetID="8" presetClass="emph" presetSubtype="0" fill="hold" nodeType="withEffect">
                                  <p:stCondLst>
                                    <p:cond delay="0"/>
                                  </p:stCondLst>
                                  <p:childTnLst>
                                    <p:animRot by="-21600000">
                                      <p:cBhvr>
                                        <p:cTn id="12" dur="4600" fill="hold"/>
                                        <p:tgtEl>
                                          <p:spTgt spid="97"/>
                                        </p:tgtEl>
                                        <p:attrNameLst>
                                          <p:attrName>r</p:attrName>
                                        </p:attrNameLst>
                                      </p:cBhvr>
                                    </p:animRot>
                                  </p:childTnLst>
                                </p:cTn>
                              </p:par>
                              <p:par>
                                <p:cTn id="13" presetID="8" presetClass="emph" presetSubtype="0" fill="hold" nodeType="withEffect">
                                  <p:stCondLst>
                                    <p:cond delay="0"/>
                                  </p:stCondLst>
                                  <p:childTnLst>
                                    <p:animRot by="-21600000">
                                      <p:cBhvr>
                                        <p:cTn id="14" dur="4600" fill="hold"/>
                                        <p:tgtEl>
                                          <p:spTgt spid="103"/>
                                        </p:tgtEl>
                                        <p:attrNameLst>
                                          <p:attrName>r</p:attrName>
                                        </p:attrNameLst>
                                      </p:cBhvr>
                                    </p:animRot>
                                  </p:childTnLst>
                                </p:cTn>
                              </p:par>
                              <p:par>
                                <p:cTn id="15" presetID="8" presetClass="emph" presetSubtype="0" fill="hold" nodeType="withEffect">
                                  <p:stCondLst>
                                    <p:cond delay="0"/>
                                  </p:stCondLst>
                                  <p:childTnLst>
                                    <p:animRot by="-21600000">
                                      <p:cBhvr>
                                        <p:cTn id="16" dur="4600" fill="hold"/>
                                        <p:tgtEl>
                                          <p:spTgt spid="104"/>
                                        </p:tgtEl>
                                        <p:attrNameLst>
                                          <p:attrName>r</p:attrName>
                                        </p:attrNameLst>
                                      </p:cBhvr>
                                    </p:animRot>
                                  </p:childTnLst>
                                </p:cTn>
                              </p:par>
                              <p:par>
                                <p:cTn id="17" presetID="8" presetClass="emph" presetSubtype="0" fill="hold" nodeType="withEffect">
                                  <p:stCondLst>
                                    <p:cond delay="0"/>
                                  </p:stCondLst>
                                  <p:childTnLst>
                                    <p:animRot by="-21600000">
                                      <p:cBhvr>
                                        <p:cTn id="18" dur="4600" fill="hold"/>
                                        <p:tgtEl>
                                          <p:spTgt spid="94"/>
                                        </p:tgtEl>
                                        <p:attrNameLst>
                                          <p:attrName>r</p:attrName>
                                        </p:attrNameLst>
                                      </p:cBhvr>
                                    </p:animRot>
                                  </p:childTnLst>
                                </p:cTn>
                              </p:par>
                              <p:par>
                                <p:cTn id="19" presetID="8" presetClass="emph" presetSubtype="0" fill="hold" nodeType="withEffect">
                                  <p:stCondLst>
                                    <p:cond delay="0"/>
                                  </p:stCondLst>
                                  <p:childTnLst>
                                    <p:animRot by="-21600000">
                                      <p:cBhvr>
                                        <p:cTn id="20" dur="4600" fill="hold"/>
                                        <p:tgtEl>
                                          <p:spTgt spid="95"/>
                                        </p:tgtEl>
                                        <p:attrNameLst>
                                          <p:attrName>r</p:attrName>
                                        </p:attrNameLst>
                                      </p:cBhvr>
                                    </p:animRot>
                                  </p:childTnLst>
                                </p:cTn>
                              </p:par>
                              <p:par>
                                <p:cTn id="21" presetID="8" presetClass="emph" presetSubtype="0" fill="hold" nodeType="withEffect">
                                  <p:stCondLst>
                                    <p:cond delay="0"/>
                                  </p:stCondLst>
                                  <p:childTnLst>
                                    <p:animRot by="-21600000">
                                      <p:cBhvr>
                                        <p:cTn id="22" dur="4600" fill="hold"/>
                                        <p:tgtEl>
                                          <p:spTgt spid="105"/>
                                        </p:tgtEl>
                                        <p:attrNameLst>
                                          <p:attrName>r</p:attrName>
                                        </p:attrNameLst>
                                      </p:cBhvr>
                                    </p:animRot>
                                  </p:childTnLst>
                                </p:cTn>
                              </p:par>
                              <p:par>
                                <p:cTn id="23" presetID="8" presetClass="emph" presetSubtype="0" fill="hold" nodeType="withEffect">
                                  <p:stCondLst>
                                    <p:cond delay="0"/>
                                  </p:stCondLst>
                                  <p:childTnLst>
                                    <p:animRot by="-21600000">
                                      <p:cBhvr>
                                        <p:cTn id="24" dur="4600" fill="hold"/>
                                        <p:tgtEl>
                                          <p:spTgt spid="106"/>
                                        </p:tgtEl>
                                        <p:attrNameLst>
                                          <p:attrName>r</p:attrName>
                                        </p:attrNameLst>
                                      </p:cBhvr>
                                    </p:animRot>
                                  </p:childTnLst>
                                </p:cTn>
                              </p:par>
                              <p:par>
                                <p:cTn id="25" presetID="8" presetClass="emph" presetSubtype="0" fill="hold" nodeType="withEffect">
                                  <p:stCondLst>
                                    <p:cond delay="0"/>
                                  </p:stCondLst>
                                  <p:childTnLst>
                                    <p:animRot by="-21600000">
                                      <p:cBhvr>
                                        <p:cTn id="26" dur="4600" fill="hold"/>
                                        <p:tgtEl>
                                          <p:spTgt spid="92"/>
                                        </p:tgtEl>
                                        <p:attrNameLst>
                                          <p:attrName>r</p:attrName>
                                        </p:attrNameLst>
                                      </p:cBhvr>
                                    </p:animRot>
                                  </p:childTnLst>
                                </p:cTn>
                              </p:par>
                              <p:par>
                                <p:cTn id="27" presetID="8" presetClass="emph" presetSubtype="0" fill="hold" nodeType="withEffect">
                                  <p:stCondLst>
                                    <p:cond delay="0"/>
                                  </p:stCondLst>
                                  <p:childTnLst>
                                    <p:animRot by="-21600000">
                                      <p:cBhvr>
                                        <p:cTn id="28" dur="4600" fill="hold"/>
                                        <p:tgtEl>
                                          <p:spTgt spid="93"/>
                                        </p:tgtEl>
                                        <p:attrNameLst>
                                          <p:attrName>r</p:attrName>
                                        </p:attrNameLst>
                                      </p:cBhvr>
                                    </p:animRot>
                                  </p:childTnLst>
                                </p:cTn>
                              </p:par>
                              <p:par>
                                <p:cTn id="29" presetID="8" presetClass="emph" presetSubtype="0" fill="hold" nodeType="withEffect">
                                  <p:stCondLst>
                                    <p:cond delay="0"/>
                                  </p:stCondLst>
                                  <p:childTnLst>
                                    <p:animRot by="-21600000">
                                      <p:cBhvr>
                                        <p:cTn id="30" dur="4600" fill="hold"/>
                                        <p:tgtEl>
                                          <p:spTgt spid="90"/>
                                        </p:tgtEl>
                                        <p:attrNameLst>
                                          <p:attrName>r</p:attrName>
                                        </p:attrNameLst>
                                      </p:cBhvr>
                                    </p:animRot>
                                  </p:childTnLst>
                                </p:cTn>
                              </p:par>
                              <p:par>
                                <p:cTn id="31" presetID="8" presetClass="emph" presetSubtype="0" fill="hold" nodeType="withEffect">
                                  <p:stCondLst>
                                    <p:cond delay="0"/>
                                  </p:stCondLst>
                                  <p:childTnLst>
                                    <p:animRot by="-21600000">
                                      <p:cBhvr>
                                        <p:cTn id="32" dur="4600" fill="hold"/>
                                        <p:tgtEl>
                                          <p:spTgt spid="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3"/>
          <p:cNvSpPr txBox="1">
            <a:spLocks noGrp="1"/>
          </p:cNvSpPr>
          <p:nvPr>
            <p:ph type="title"/>
          </p:nvPr>
        </p:nvSpPr>
        <p:spPr>
          <a:xfrm>
            <a:off x="1906588"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000"/>
              <a:buFont typeface="Calibri"/>
              <a:buNone/>
            </a:pPr>
            <a:r>
              <a:rPr lang="en-US" sz="4000" b="1" i="0" u="none" strike="noStrike" cap="none">
                <a:solidFill>
                  <a:srgbClr val="7F7F7F"/>
                </a:solidFill>
                <a:latin typeface="Calibri"/>
                <a:ea typeface="Calibri"/>
                <a:cs typeface="Calibri"/>
                <a:sym typeface="Calibri"/>
              </a:rPr>
              <a:t>Supplemental Materials</a:t>
            </a:r>
            <a:endParaRPr/>
          </a:p>
        </p:txBody>
      </p:sp>
      <p:sp>
        <p:nvSpPr>
          <p:cNvPr id="300" name="Google Shape;300;p33"/>
          <p:cNvSpPr txBox="1"/>
          <p:nvPr/>
        </p:nvSpPr>
        <p:spPr>
          <a:xfrm>
            <a:off x="2133600" y="1925638"/>
            <a:ext cx="3532188" cy="4337050"/>
          </a:xfrm>
          <a:prstGeom prst="rect">
            <a:avLst/>
          </a:prstGeom>
          <a:noFill/>
          <a:ln>
            <a:noFill/>
          </a:ln>
        </p:spPr>
        <p:txBody>
          <a:bodyPr spcFirstLastPara="1" wrap="square" lIns="91425" tIns="45700" rIns="91425" bIns="45700" anchor="t" anchorCtr="0">
            <a:noAutofit/>
          </a:bodyPr>
          <a:lstStyle/>
          <a:p>
            <a:pPr marL="342900" marR="0" lvl="0" indent="-165100" algn="l" rtl="0">
              <a:spcBef>
                <a:spcPts val="0"/>
              </a:spcBef>
              <a:spcAft>
                <a:spcPts val="0"/>
              </a:spcAft>
              <a:buClr>
                <a:schemeClr val="dk1"/>
              </a:buClr>
              <a:buSzPts val="2800"/>
              <a:buFont typeface="Arial"/>
              <a:buNone/>
            </a:pPr>
            <a:endParaRPr sz="2800" b="0" i="0" u="none" strike="noStrike" cap="none">
              <a:solidFill>
                <a:schemeClr val="dk1"/>
              </a:solidFill>
              <a:latin typeface="Questrial"/>
              <a:ea typeface="Questrial"/>
              <a:cs typeface="Questrial"/>
              <a:sym typeface="Questrial"/>
            </a:endParaRPr>
          </a:p>
        </p:txBody>
      </p:sp>
      <p:sp>
        <p:nvSpPr>
          <p:cNvPr id="301" name="Google Shape;301;p33"/>
          <p:cNvSpPr txBox="1"/>
          <p:nvPr/>
        </p:nvSpPr>
        <p:spPr>
          <a:xfrm>
            <a:off x="1423416" y="1736725"/>
            <a:ext cx="4040188"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Technology Labs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Wireless Laptop Carts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iPod Carts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Smart Tables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Student Response Systems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Class Libraries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Parental Resources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Instructional Supplies for students and teachers</a:t>
            </a:r>
            <a:endParaRPr/>
          </a:p>
        </p:txBody>
      </p:sp>
      <p:pic>
        <p:nvPicPr>
          <p:cNvPr id="302" name="Google Shape;302;p33" descr="https://education.smarttech.com/~/media/images/unversioned/products/hardware/table/feature%20wells/table%20fw%20fully%20engaging.ashx?w=1140"/>
          <p:cNvPicPr preferRelativeResize="0"/>
          <p:nvPr/>
        </p:nvPicPr>
        <p:blipFill rotWithShape="1">
          <a:blip r:embed="rId3">
            <a:alphaModFix/>
          </a:blip>
          <a:srcRect/>
          <a:stretch/>
        </p:blipFill>
        <p:spPr>
          <a:xfrm>
            <a:off x="6591829" y="1925638"/>
            <a:ext cx="4157202" cy="3730752"/>
          </a:xfrm>
          <a:prstGeom prst="rect">
            <a:avLst/>
          </a:prstGeom>
          <a:noFill/>
          <a:ln>
            <a:noFill/>
          </a:ln>
        </p:spPr>
      </p:pic>
      <p:sp>
        <p:nvSpPr>
          <p:cNvPr id="303" name="Google Shape;303;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10</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4"/>
          <p:cNvPicPr preferRelativeResize="0"/>
          <p:nvPr/>
        </p:nvPicPr>
        <p:blipFill rotWithShape="1">
          <a:blip r:embed="rId3">
            <a:alphaModFix/>
          </a:blip>
          <a:srcRect/>
          <a:stretch/>
        </p:blipFill>
        <p:spPr>
          <a:xfrm>
            <a:off x="7125972" y="1785669"/>
            <a:ext cx="3208474" cy="4077318"/>
          </a:xfrm>
          <a:prstGeom prst="rect">
            <a:avLst/>
          </a:prstGeom>
          <a:noFill/>
          <a:ln>
            <a:noFill/>
          </a:ln>
        </p:spPr>
      </p:pic>
      <p:sp>
        <p:nvSpPr>
          <p:cNvPr id="310" name="Google Shape;310;p34"/>
          <p:cNvSpPr txBox="1">
            <a:spLocks noGrp="1"/>
          </p:cNvSpPr>
          <p:nvPr>
            <p:ph type="title"/>
          </p:nvPr>
        </p:nvSpPr>
        <p:spPr>
          <a:xfrm>
            <a:off x="2039239"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800"/>
              <a:buFont typeface="Calibri"/>
              <a:buNone/>
            </a:pPr>
            <a:r>
              <a:rPr lang="en-US" sz="4800" b="1" i="0" u="none" strike="noStrike" cap="none">
                <a:solidFill>
                  <a:srgbClr val="7F7F7F"/>
                </a:solidFill>
                <a:latin typeface="Calibri"/>
                <a:ea typeface="Calibri"/>
                <a:cs typeface="Calibri"/>
                <a:sym typeface="Calibri"/>
              </a:rPr>
              <a:t>Instructional Support</a:t>
            </a:r>
            <a:endParaRPr/>
          </a:p>
        </p:txBody>
      </p:sp>
      <p:sp>
        <p:nvSpPr>
          <p:cNvPr id="311" name="Google Shape;311;p34"/>
          <p:cNvSpPr txBox="1"/>
          <p:nvPr/>
        </p:nvSpPr>
        <p:spPr>
          <a:xfrm>
            <a:off x="1741059" y="1374318"/>
            <a:ext cx="5348400" cy="4526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mbria"/>
                <a:ea typeface="Cambria"/>
                <a:cs typeface="Cambria"/>
                <a:sym typeface="Cambria"/>
              </a:rPr>
              <a:t>Schools can use their Title I funds to reduce class size by hiring additional teachers and/or paraprofessionals.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mbria"/>
                <a:ea typeface="Cambria"/>
                <a:cs typeface="Cambria"/>
                <a:sym typeface="Cambria"/>
              </a:rPr>
              <a:t> Title I funded staff work directly with the classroom teacher to support at-risk students.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mbria"/>
                <a:ea typeface="Cambria"/>
                <a:cs typeface="Cambria"/>
                <a:sym typeface="Cambria"/>
              </a:rPr>
              <a:t>The Office of Federal Programs coordinates Tutorial Services for students who need additional support beyond the school setting.</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mbria"/>
                <a:ea typeface="Cambria"/>
                <a:cs typeface="Cambria"/>
                <a:sym typeface="Cambria"/>
              </a:rPr>
              <a:t>Additional monitoring of these staff members will come from the Office of Federal Programs to ensure compliance.   </a:t>
            </a:r>
            <a:endParaRPr/>
          </a:p>
          <a:p>
            <a:pPr marL="342900" marR="0" lvl="0" indent="-177800" algn="l" rtl="0">
              <a:spcBef>
                <a:spcPts val="520"/>
              </a:spcBef>
              <a:spcAft>
                <a:spcPts val="0"/>
              </a:spcAft>
              <a:buClr>
                <a:schemeClr val="dk1"/>
              </a:buClr>
              <a:buSzPts val="2600"/>
              <a:buFont typeface="Noto Sans Symbols"/>
              <a:buNone/>
            </a:pPr>
            <a:endParaRPr sz="2600" b="0" i="0" u="none" strike="noStrike" cap="none">
              <a:solidFill>
                <a:schemeClr val="dk1"/>
              </a:solidFill>
              <a:latin typeface="Candara"/>
              <a:ea typeface="Candara"/>
              <a:cs typeface="Candara"/>
              <a:sym typeface="Candara"/>
            </a:endParaRPr>
          </a:p>
        </p:txBody>
      </p:sp>
      <p:sp>
        <p:nvSpPr>
          <p:cNvPr id="312" name="Google Shape;312;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11</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8"/>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800"/>
              <a:buFont typeface="Questrial"/>
              <a:buNone/>
            </a:pPr>
            <a:r>
              <a:rPr lang="en-US" sz="4800" b="0" i="0" u="none" strike="noStrike" cap="none">
                <a:solidFill>
                  <a:srgbClr val="7F7F7F"/>
                </a:solidFill>
                <a:latin typeface="Questrial"/>
                <a:ea typeface="Questrial"/>
                <a:cs typeface="Questrial"/>
                <a:sym typeface="Questrial"/>
              </a:rPr>
              <a:t>Parent and Family Engagement Policy</a:t>
            </a:r>
            <a:endParaRPr/>
          </a:p>
        </p:txBody>
      </p:sp>
      <p:sp>
        <p:nvSpPr>
          <p:cNvPr id="340" name="Google Shape;340;p3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200"/>
              <a:buFont typeface="Arial"/>
              <a:buNone/>
            </a:pPr>
            <a:r>
              <a:rPr lang="en-US" sz="2200" b="0" i="0" u="sng" strike="noStrike" cap="none" dirty="0">
                <a:solidFill>
                  <a:schemeClr val="dk1"/>
                </a:solidFill>
                <a:latin typeface="Questrial"/>
                <a:ea typeface="Questrial"/>
                <a:cs typeface="Questrial"/>
                <a:sym typeface="Questrial"/>
              </a:rPr>
              <a:t>Federal</a:t>
            </a:r>
            <a:endParaRPr dirty="0"/>
          </a:p>
          <a:p>
            <a:pPr marL="0" marR="0" lvl="0" indent="0" algn="l" rtl="0">
              <a:spcBef>
                <a:spcPts val="440"/>
              </a:spcBef>
              <a:spcAft>
                <a:spcPts val="0"/>
              </a:spcAft>
              <a:buClr>
                <a:schemeClr val="dk1"/>
              </a:buClr>
              <a:buSzPts val="2200"/>
              <a:buFont typeface="Arial"/>
              <a:buNone/>
            </a:pPr>
            <a:r>
              <a:rPr lang="en-US" sz="2200" b="0" i="0" u="none" strike="noStrike" cap="none" dirty="0">
                <a:solidFill>
                  <a:schemeClr val="dk1"/>
                </a:solidFill>
                <a:latin typeface="Questrial"/>
                <a:ea typeface="Questrial"/>
                <a:cs typeface="Questrial"/>
                <a:sym typeface="Questrial"/>
              </a:rPr>
              <a:t>Each local educational agency (LEA) that receives Title I, Part A funds must develop jointly with, agree on with, and distribute to , parents of participating children a written parental involvement policy that contains information required by Section 1118(a)(2) of the Elementary and Secondary Education Act (ESEA).</a:t>
            </a:r>
            <a:endParaRPr dirty="0"/>
          </a:p>
          <a:p>
            <a:pPr marL="0" marR="0" lvl="0" indent="0" algn="ctr" rtl="0">
              <a:spcBef>
                <a:spcPts val="440"/>
              </a:spcBef>
              <a:spcAft>
                <a:spcPts val="0"/>
              </a:spcAft>
              <a:buClr>
                <a:schemeClr val="dk1"/>
              </a:buClr>
              <a:buSzPts val="2200"/>
              <a:buFont typeface="Arial"/>
              <a:buNone/>
            </a:pPr>
            <a:endParaRPr lang="en-US" sz="2200" b="0" i="0" u="sng" strike="noStrike" cap="none" dirty="0" smtClean="0">
              <a:solidFill>
                <a:schemeClr val="dk1"/>
              </a:solidFill>
              <a:latin typeface="Questrial"/>
              <a:ea typeface="Questrial"/>
              <a:cs typeface="Questrial"/>
              <a:sym typeface="Questrial"/>
            </a:endParaRPr>
          </a:p>
          <a:p>
            <a:pPr marL="0" marR="0" lvl="0" indent="0" algn="ctr" rtl="0">
              <a:spcBef>
                <a:spcPts val="440"/>
              </a:spcBef>
              <a:spcAft>
                <a:spcPts val="0"/>
              </a:spcAft>
              <a:buClr>
                <a:schemeClr val="dk1"/>
              </a:buClr>
              <a:buSzPts val="2200"/>
              <a:buFont typeface="Arial"/>
              <a:buNone/>
            </a:pPr>
            <a:r>
              <a:rPr lang="en-US" sz="2200" b="0" i="0" u="sng" strike="noStrike" cap="none" dirty="0" smtClean="0">
                <a:solidFill>
                  <a:schemeClr val="dk1"/>
                </a:solidFill>
                <a:latin typeface="Questrial"/>
                <a:ea typeface="Questrial"/>
                <a:cs typeface="Questrial"/>
                <a:sym typeface="Questrial"/>
              </a:rPr>
              <a:t>Local</a:t>
            </a:r>
            <a:endParaRPr dirty="0"/>
          </a:p>
          <a:p>
            <a:pPr marL="0" marR="0" lvl="0" indent="0" algn="l" rtl="0">
              <a:spcBef>
                <a:spcPts val="440"/>
              </a:spcBef>
              <a:spcAft>
                <a:spcPts val="0"/>
              </a:spcAft>
              <a:buClr>
                <a:schemeClr val="dk1"/>
              </a:buClr>
              <a:buSzPts val="2200"/>
              <a:buFont typeface="Arial"/>
              <a:buNone/>
            </a:pPr>
            <a:r>
              <a:rPr lang="en-US" sz="2200" b="0" i="0" u="none" strike="noStrike" cap="none" dirty="0">
                <a:solidFill>
                  <a:schemeClr val="dk1"/>
                </a:solidFill>
                <a:latin typeface="Questrial"/>
                <a:ea typeface="Questrial"/>
                <a:cs typeface="Questrial"/>
                <a:sym typeface="Questrial"/>
              </a:rPr>
              <a:t>The school level parent involvement policy establishes the backbone to support the required steps necessary to build capacity for parent involvements as described by Section 1118(b) of the Elementary and Secondary Education Act (ESEA).</a:t>
            </a:r>
            <a:endParaRPr dirty="0"/>
          </a:p>
        </p:txBody>
      </p:sp>
      <p:sp>
        <p:nvSpPr>
          <p:cNvPr id="341" name="Google Shape;341;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12</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0"/>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3600"/>
              <a:buFont typeface="Calibri"/>
              <a:buNone/>
            </a:pPr>
            <a:r>
              <a:rPr lang="en-US" sz="3600" b="0" i="0" u="none" strike="noStrike" cap="none">
                <a:solidFill>
                  <a:srgbClr val="7F7F7F"/>
                </a:solidFill>
                <a:latin typeface="Calibri"/>
                <a:ea typeface="Calibri"/>
                <a:cs typeface="Calibri"/>
                <a:sym typeface="Calibri"/>
              </a:rPr>
              <a:t>What is Required by Law for Parent Engagement?</a:t>
            </a:r>
            <a:endParaRPr/>
          </a:p>
        </p:txBody>
      </p:sp>
      <p:sp>
        <p:nvSpPr>
          <p:cNvPr id="354" name="Google Shape;354;p40"/>
          <p:cNvSpPr txBox="1">
            <a:spLocks noGrp="1"/>
          </p:cNvSpPr>
          <p:nvPr>
            <p:ph type="body" idx="1"/>
          </p:nvPr>
        </p:nvSpPr>
        <p:spPr>
          <a:xfrm>
            <a:off x="497457" y="1769494"/>
            <a:ext cx="5384800" cy="4648559"/>
          </a:xfrm>
          <a:prstGeom prst="rect">
            <a:avLst/>
          </a:prstGeom>
          <a:noFill/>
          <a:ln>
            <a:noFill/>
          </a:ln>
        </p:spPr>
        <p:txBody>
          <a:bodyPr spcFirstLastPara="1" wrap="square" lIns="91425" tIns="45700" rIns="91425" bIns="45700" anchor="t" anchorCtr="0">
            <a:noAutofit/>
          </a:bodyPr>
          <a:lstStyle/>
          <a:p>
            <a:pPr marL="457189" marR="0" lvl="0" indent="-457189" algn="l" rtl="0">
              <a:lnSpc>
                <a:spcPct val="90000"/>
              </a:lnSpc>
              <a:spcBef>
                <a:spcPts val="0"/>
              </a:spcBef>
              <a:spcAft>
                <a:spcPts val="0"/>
              </a:spcAft>
              <a:buClr>
                <a:schemeClr val="dk1"/>
              </a:buClr>
              <a:buSzPts val="3700"/>
              <a:buFont typeface="Arial"/>
              <a:buChar char="•"/>
            </a:pPr>
            <a:r>
              <a:rPr lang="en-US" sz="3700" b="0" i="0" u="none" strike="noStrike" cap="none">
                <a:solidFill>
                  <a:schemeClr val="dk1"/>
                </a:solidFill>
                <a:latin typeface="Calibri"/>
                <a:ea typeface="Calibri"/>
                <a:cs typeface="Calibri"/>
                <a:sym typeface="Calibri"/>
              </a:rPr>
              <a:t>Notification of Highly Qualified Teacher Status (Parent’s Right to Know) </a:t>
            </a:r>
            <a:endParaRPr sz="3700" b="0" i="0" u="none" strike="noStrike" cap="none">
              <a:solidFill>
                <a:schemeClr val="dk1"/>
              </a:solidFill>
              <a:latin typeface="Calibri"/>
              <a:ea typeface="Calibri"/>
              <a:cs typeface="Calibri"/>
              <a:sym typeface="Calibri"/>
            </a:endParaRPr>
          </a:p>
          <a:p>
            <a:pPr marL="457189" marR="0" lvl="0" indent="-457189" algn="l" rtl="0">
              <a:lnSpc>
                <a:spcPct val="90000"/>
              </a:lnSpc>
              <a:spcBef>
                <a:spcPts val="740"/>
              </a:spcBef>
              <a:spcAft>
                <a:spcPts val="0"/>
              </a:spcAft>
              <a:buClr>
                <a:schemeClr val="dk1"/>
              </a:buClr>
              <a:buSzPts val="3700"/>
              <a:buFont typeface="Arial"/>
              <a:buChar char="•"/>
            </a:pPr>
            <a:r>
              <a:rPr lang="en-US" sz="3700" b="0" i="0" u="none" strike="noStrike" cap="none">
                <a:solidFill>
                  <a:schemeClr val="dk1"/>
                </a:solidFill>
                <a:latin typeface="Calibri"/>
                <a:ea typeface="Calibri"/>
                <a:cs typeface="Calibri"/>
                <a:sym typeface="Calibri"/>
              </a:rPr>
              <a:t>Notification of School Status </a:t>
            </a:r>
            <a:endParaRPr sz="3700" b="0" i="0" u="none" strike="noStrike" cap="none">
              <a:solidFill>
                <a:schemeClr val="dk1"/>
              </a:solidFill>
              <a:latin typeface="Calibri"/>
              <a:ea typeface="Calibri"/>
              <a:cs typeface="Calibri"/>
              <a:sym typeface="Calibri"/>
            </a:endParaRPr>
          </a:p>
          <a:p>
            <a:pPr marL="457189" marR="0" lvl="0" indent="-457189" algn="l" rtl="0">
              <a:lnSpc>
                <a:spcPct val="90000"/>
              </a:lnSpc>
              <a:spcBef>
                <a:spcPts val="740"/>
              </a:spcBef>
              <a:spcAft>
                <a:spcPts val="0"/>
              </a:spcAft>
              <a:buClr>
                <a:schemeClr val="dk1"/>
              </a:buClr>
              <a:buSzPts val="3700"/>
              <a:buFont typeface="Arial"/>
              <a:buChar char="•"/>
            </a:pPr>
            <a:r>
              <a:rPr lang="en-US" sz="3700" b="0" i="0" u="none" strike="noStrike" cap="none">
                <a:solidFill>
                  <a:schemeClr val="dk1"/>
                </a:solidFill>
                <a:latin typeface="Calibri"/>
                <a:ea typeface="Calibri"/>
                <a:cs typeface="Calibri"/>
                <a:sym typeface="Calibri"/>
              </a:rPr>
              <a:t>1% of System Allocation must be reserved for Parent Involvement</a:t>
            </a:r>
            <a:endParaRPr/>
          </a:p>
        </p:txBody>
      </p:sp>
      <p:pic>
        <p:nvPicPr>
          <p:cNvPr id="355" name="Google Shape;355;p40" descr="Image result for title i schools"/>
          <p:cNvPicPr preferRelativeResize="0">
            <a:picLocks noGrp="1"/>
          </p:cNvPicPr>
          <p:nvPr>
            <p:ph type="body" idx="2"/>
          </p:nvPr>
        </p:nvPicPr>
        <p:blipFill rotWithShape="1">
          <a:blip r:embed="rId3">
            <a:alphaModFix/>
          </a:blip>
          <a:srcRect/>
          <a:stretch/>
        </p:blipFill>
        <p:spPr>
          <a:xfrm>
            <a:off x="6252234" y="1769494"/>
            <a:ext cx="5022491" cy="4307004"/>
          </a:xfrm>
          <a:prstGeom prst="rect">
            <a:avLst/>
          </a:prstGeom>
          <a:solidFill>
            <a:schemeClr val="lt1"/>
          </a:solidFill>
          <a:ln w="25400" cap="flat" cmpd="sng">
            <a:solidFill>
              <a:schemeClr val="accent2"/>
            </a:solidFill>
            <a:prstDash val="solid"/>
            <a:round/>
            <a:headEnd type="none" w="sm" len="sm"/>
            <a:tailEnd type="none" w="sm" len="sm"/>
          </a:ln>
        </p:spPr>
      </p:pic>
      <p:sp>
        <p:nvSpPr>
          <p:cNvPr id="356" name="Google Shape;356;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13</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1"/>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800"/>
              <a:buFont typeface="Questrial"/>
              <a:buNone/>
            </a:pPr>
            <a:r>
              <a:rPr lang="en-US" sz="4800" b="0" i="0" u="none" strike="noStrike" cap="none">
                <a:solidFill>
                  <a:srgbClr val="7F7F7F"/>
                </a:solidFill>
                <a:latin typeface="Questrial"/>
                <a:ea typeface="Questrial"/>
                <a:cs typeface="Questrial"/>
                <a:sym typeface="Questrial"/>
              </a:rPr>
              <a:t>Professionally Qualified Teacher</a:t>
            </a:r>
            <a:endParaRPr/>
          </a:p>
        </p:txBody>
      </p:sp>
      <p:sp>
        <p:nvSpPr>
          <p:cNvPr id="362" name="Google Shape;362;p41"/>
          <p:cNvSpPr txBox="1">
            <a:spLocks noGrp="1"/>
          </p:cNvSpPr>
          <p:nvPr>
            <p:ph type="body" idx="1"/>
          </p:nvPr>
        </p:nvSpPr>
        <p:spPr>
          <a:xfrm>
            <a:off x="1981200" y="1349829"/>
            <a:ext cx="8229600" cy="497477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267"/>
              <a:buFont typeface="Arial"/>
              <a:buNone/>
            </a:pPr>
            <a:r>
              <a:rPr lang="en-US" sz="4267" b="0" i="0" u="none" strike="noStrike" cap="none" dirty="0">
                <a:solidFill>
                  <a:schemeClr val="dk1"/>
                </a:solidFill>
                <a:latin typeface="Questrial"/>
                <a:ea typeface="Questrial"/>
                <a:cs typeface="Questrial"/>
                <a:sym typeface="Questrial"/>
              </a:rPr>
              <a:t>What is a </a:t>
            </a:r>
            <a:r>
              <a:rPr lang="en-US" sz="4267" b="0" i="0" u="none" strike="noStrike" cap="none" dirty="0" smtClean="0">
                <a:solidFill>
                  <a:schemeClr val="dk1"/>
                </a:solidFill>
                <a:latin typeface="Questrial"/>
                <a:ea typeface="Questrial"/>
                <a:cs typeface="Questrial"/>
                <a:sym typeface="Questrial"/>
              </a:rPr>
              <a:t>parent’s </a:t>
            </a:r>
            <a:r>
              <a:rPr lang="en-US" sz="4267" b="0" i="0" u="none" strike="noStrike" cap="none" dirty="0">
                <a:solidFill>
                  <a:schemeClr val="dk1"/>
                </a:solidFill>
                <a:latin typeface="Questrial"/>
                <a:ea typeface="Questrial"/>
                <a:cs typeface="Questrial"/>
                <a:sym typeface="Questrial"/>
              </a:rPr>
              <a:t>right to know?</a:t>
            </a:r>
            <a:endParaRPr dirty="0"/>
          </a:p>
          <a:p>
            <a:pPr marL="0" marR="0" lvl="0" indent="0" algn="l" rtl="0">
              <a:spcBef>
                <a:spcPts val="360"/>
              </a:spcBef>
              <a:spcAft>
                <a:spcPts val="0"/>
              </a:spcAft>
              <a:buClr>
                <a:schemeClr val="dk1"/>
              </a:buClr>
              <a:buSzPts val="1800"/>
              <a:buFont typeface="Arial"/>
              <a:buNone/>
            </a:pPr>
            <a:r>
              <a:rPr lang="en-US" sz="2000" b="0" i="0" u="none" strike="noStrike" cap="none" dirty="0">
                <a:solidFill>
                  <a:schemeClr val="dk1"/>
                </a:solidFill>
                <a:sym typeface="Questrial"/>
              </a:rPr>
              <a:t>As a Title I school, we must meet federal regulations related to teacher qualifications as defined in ESEA. These regulations allow you to learn more about your child’s teachers’ training and credentials. We are happy to provide this information to you. At any time, you may ask:</a:t>
            </a:r>
            <a:endParaRPr sz="2000" dirty="0"/>
          </a:p>
          <a:p>
            <a:pPr marL="0" marR="0" lvl="0" indent="0" algn="l" rtl="0">
              <a:spcBef>
                <a:spcPts val="360"/>
              </a:spcBef>
              <a:spcAft>
                <a:spcPts val="0"/>
              </a:spcAft>
              <a:buClr>
                <a:schemeClr val="dk1"/>
              </a:buClr>
              <a:buSzPts val="1800"/>
              <a:buFont typeface="Arial"/>
              <a:buNone/>
            </a:pPr>
            <a:endParaRPr sz="2000" b="0" i="0" u="none" strike="noStrike" cap="none" dirty="0">
              <a:solidFill>
                <a:schemeClr val="dk1"/>
              </a:solidFill>
              <a:sym typeface="Questrial"/>
            </a:endParaRPr>
          </a:p>
          <a:p>
            <a:pPr marL="0" marR="0" lvl="0" indent="0" algn="l" rtl="0">
              <a:spcBef>
                <a:spcPts val="360"/>
              </a:spcBef>
              <a:spcAft>
                <a:spcPts val="0"/>
              </a:spcAft>
              <a:buClr>
                <a:schemeClr val="dk1"/>
              </a:buClr>
              <a:buSzPts val="1800"/>
              <a:buFont typeface="Arial"/>
              <a:buNone/>
            </a:pPr>
            <a:r>
              <a:rPr lang="en-US" sz="2000" b="0" i="0" u="none" strike="noStrike" cap="none" dirty="0">
                <a:solidFill>
                  <a:schemeClr val="dk1"/>
                </a:solidFill>
                <a:sym typeface="Questrial"/>
              </a:rPr>
              <a:t>Whether the teacher met state qualifications and certification requirements for the grade level and subject he/she is teaching, </a:t>
            </a:r>
            <a:endParaRPr sz="2000" dirty="0"/>
          </a:p>
          <a:p>
            <a:pPr marL="0" marR="0" lvl="0" indent="0" algn="l" rtl="0">
              <a:spcBef>
                <a:spcPts val="360"/>
              </a:spcBef>
              <a:spcAft>
                <a:spcPts val="0"/>
              </a:spcAft>
              <a:buClr>
                <a:schemeClr val="dk1"/>
              </a:buClr>
              <a:buSzPts val="1800"/>
              <a:buFont typeface="Arial"/>
              <a:buNone/>
            </a:pPr>
            <a:endParaRPr sz="2000" b="0" i="0" u="none" strike="noStrike" cap="none" dirty="0">
              <a:solidFill>
                <a:schemeClr val="dk1"/>
              </a:solidFill>
              <a:sym typeface="Questrial"/>
            </a:endParaRPr>
          </a:p>
          <a:p>
            <a:pPr marL="0" marR="0" lvl="0" indent="0" algn="l" rtl="0">
              <a:spcBef>
                <a:spcPts val="360"/>
              </a:spcBef>
              <a:spcAft>
                <a:spcPts val="0"/>
              </a:spcAft>
              <a:buClr>
                <a:schemeClr val="dk1"/>
              </a:buClr>
              <a:buSzPts val="1800"/>
              <a:buFont typeface="Arial"/>
              <a:buNone/>
            </a:pPr>
            <a:r>
              <a:rPr lang="en-US" sz="2000" b="0" i="0" u="none" strike="noStrike" cap="none" dirty="0">
                <a:solidFill>
                  <a:schemeClr val="dk1"/>
                </a:solidFill>
                <a:sym typeface="Questrial"/>
              </a:rPr>
              <a:t>Whether the teacher received an emergency or conditional certificate through which state qualifications were waived, and </a:t>
            </a:r>
            <a:endParaRPr sz="2000" dirty="0"/>
          </a:p>
          <a:p>
            <a:pPr marL="0" marR="0" lvl="0" indent="0" algn="l" rtl="0">
              <a:spcBef>
                <a:spcPts val="360"/>
              </a:spcBef>
              <a:spcAft>
                <a:spcPts val="0"/>
              </a:spcAft>
              <a:buClr>
                <a:schemeClr val="dk1"/>
              </a:buClr>
              <a:buSzPts val="1800"/>
              <a:buFont typeface="Arial"/>
              <a:buNone/>
            </a:pPr>
            <a:endParaRPr sz="2000" b="0" i="0" u="none" strike="noStrike" cap="none" dirty="0">
              <a:solidFill>
                <a:schemeClr val="dk1"/>
              </a:solidFill>
              <a:sym typeface="Questrial"/>
            </a:endParaRPr>
          </a:p>
          <a:p>
            <a:pPr marL="0" marR="0" lvl="0" indent="0" algn="l" rtl="0">
              <a:spcBef>
                <a:spcPts val="360"/>
              </a:spcBef>
              <a:spcAft>
                <a:spcPts val="0"/>
              </a:spcAft>
              <a:buClr>
                <a:schemeClr val="dk1"/>
              </a:buClr>
              <a:buSzPts val="1800"/>
              <a:buFont typeface="Arial"/>
              <a:buNone/>
            </a:pPr>
            <a:r>
              <a:rPr lang="en-US" sz="2000" b="0" i="0" u="none" strike="noStrike" cap="none" dirty="0">
                <a:solidFill>
                  <a:schemeClr val="dk1"/>
                </a:solidFill>
                <a:sym typeface="Questrial"/>
              </a:rPr>
              <a:t>What undergraduate or graduate degrees the teacher holds, including graduate certificates and additional degrees, and major(s) or area(s) of concentration. </a:t>
            </a:r>
            <a:endParaRPr sz="2000" dirty="0"/>
          </a:p>
          <a:p>
            <a:pPr marL="0" marR="0" lvl="0" indent="0" algn="l" rtl="0">
              <a:spcBef>
                <a:spcPts val="853"/>
              </a:spcBef>
              <a:spcAft>
                <a:spcPts val="0"/>
              </a:spcAft>
              <a:buClr>
                <a:schemeClr val="dk1"/>
              </a:buClr>
              <a:buSzPts val="4267"/>
              <a:buFont typeface="Arial"/>
              <a:buNone/>
            </a:pPr>
            <a:endParaRPr sz="4267" b="0" i="0" u="none" strike="noStrike" cap="none" dirty="0">
              <a:solidFill>
                <a:schemeClr val="dk1"/>
              </a:solidFill>
              <a:latin typeface="Questrial"/>
              <a:ea typeface="Questrial"/>
              <a:cs typeface="Questrial"/>
              <a:sym typeface="Questrial"/>
            </a:endParaRPr>
          </a:p>
        </p:txBody>
      </p:sp>
      <p:sp>
        <p:nvSpPr>
          <p:cNvPr id="363" name="Google Shape;363;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14</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3"/>
          <p:cNvSpPr txBox="1">
            <a:spLocks noGrp="1"/>
          </p:cNvSpPr>
          <p:nvPr>
            <p:ph type="title"/>
          </p:nvPr>
        </p:nvSpPr>
        <p:spPr>
          <a:xfrm>
            <a:off x="639222" y="0"/>
            <a:ext cx="111723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2160"/>
              <a:buFont typeface="Questrial"/>
              <a:buNone/>
            </a:pPr>
            <a:r>
              <a:rPr lang="en-US" sz="2160" b="0" i="0" u="none" strike="noStrike" cap="none">
                <a:solidFill>
                  <a:srgbClr val="7F7F7F"/>
                </a:solidFill>
                <a:latin typeface="Questrial"/>
                <a:ea typeface="Questrial"/>
                <a:cs typeface="Questrial"/>
                <a:sym typeface="Questrial"/>
              </a:rPr>
              <a:t>Use of Funds for Title I Parent Engagement</a:t>
            </a:r>
            <a:br>
              <a:rPr lang="en-US" sz="2160" b="0" i="0" u="none" strike="noStrike" cap="none">
                <a:solidFill>
                  <a:srgbClr val="7F7F7F"/>
                </a:solidFill>
                <a:latin typeface="Questrial"/>
                <a:ea typeface="Questrial"/>
                <a:cs typeface="Questrial"/>
                <a:sym typeface="Questrial"/>
              </a:rPr>
            </a:br>
            <a:r>
              <a:rPr lang="en-US" sz="2160" b="0" i="0" u="none" strike="noStrike" cap="none">
                <a:solidFill>
                  <a:srgbClr val="7F7F7F"/>
                </a:solidFill>
                <a:latin typeface="Questrial"/>
                <a:ea typeface="Questrial"/>
                <a:cs typeface="Questrial"/>
                <a:sym typeface="Questrial"/>
              </a:rPr>
              <a:t>Sample 1% Budget</a:t>
            </a:r>
            <a:br>
              <a:rPr lang="en-US" sz="2160" b="0" i="0" u="none" strike="noStrike" cap="none">
                <a:solidFill>
                  <a:srgbClr val="7F7F7F"/>
                </a:solidFill>
                <a:latin typeface="Questrial"/>
                <a:ea typeface="Questrial"/>
                <a:cs typeface="Questrial"/>
                <a:sym typeface="Questrial"/>
              </a:rPr>
            </a:br>
            <a:r>
              <a:rPr lang="en-US" sz="2160" b="0" i="0" u="none" strike="noStrike" cap="none">
                <a:solidFill>
                  <a:srgbClr val="7F7F7F"/>
                </a:solidFill>
                <a:latin typeface="Questrial"/>
                <a:ea typeface="Questrial"/>
                <a:cs typeface="Questrial"/>
                <a:sym typeface="Questrial"/>
              </a:rPr>
              <a:t>Here is what it looks like…</a:t>
            </a:r>
            <a:endParaRPr sz="4320" b="0" i="0" u="none" strike="noStrike" cap="none">
              <a:solidFill>
                <a:srgbClr val="7F7F7F"/>
              </a:solidFill>
              <a:latin typeface="Questrial"/>
              <a:ea typeface="Questrial"/>
              <a:cs typeface="Questrial"/>
              <a:sym typeface="Questrial"/>
            </a:endParaRPr>
          </a:p>
        </p:txBody>
      </p:sp>
      <p:sp>
        <p:nvSpPr>
          <p:cNvPr id="377" name="Google Shape;377;p43"/>
          <p:cNvSpPr/>
          <p:nvPr/>
        </p:nvSpPr>
        <p:spPr>
          <a:xfrm>
            <a:off x="101600" y="1723391"/>
            <a:ext cx="11480800" cy="443198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Times New Roman"/>
              <a:buNone/>
            </a:pPr>
            <a:r>
              <a:rPr lang="en-US" sz="1600" b="1" i="0" u="none" strike="noStrike" cap="none" dirty="0">
                <a:solidFill>
                  <a:schemeClr val="dk1"/>
                </a:solidFill>
                <a:latin typeface="Times New Roman"/>
                <a:ea typeface="Times New Roman"/>
                <a:cs typeface="Times New Roman"/>
                <a:sym typeface="Times New Roman"/>
              </a:rPr>
              <a:t> </a:t>
            </a:r>
            <a:r>
              <a:rPr lang="en-US" sz="3200" dirty="0" smtClean="0">
                <a:solidFill>
                  <a:schemeClr val="tx1"/>
                </a:solidFill>
                <a:latin typeface="Calibri"/>
                <a:ea typeface="Times New Roman"/>
                <a:cs typeface="Times New Roman"/>
                <a:sym typeface="Calibri"/>
              </a:rPr>
              <a:t>Lake Ridge</a:t>
            </a:r>
            <a:r>
              <a:rPr lang="en-US" sz="3200" dirty="0" smtClean="0">
                <a:solidFill>
                  <a:schemeClr val="tx1"/>
                </a:solidFill>
                <a:latin typeface="Calibri"/>
                <a:ea typeface="Calibri"/>
                <a:cs typeface="Calibri"/>
                <a:sym typeface="Calibri"/>
              </a:rPr>
              <a:t> </a:t>
            </a:r>
            <a:r>
              <a:rPr lang="en-US" sz="3200" dirty="0">
                <a:solidFill>
                  <a:schemeClr val="tx1"/>
                </a:solidFill>
                <a:latin typeface="Calibri"/>
                <a:ea typeface="Calibri"/>
                <a:cs typeface="Calibri"/>
                <a:sym typeface="Calibri"/>
              </a:rPr>
              <a:t>Elementary</a:t>
            </a:r>
            <a:endParaRPr dirty="0">
              <a:solidFill>
                <a:schemeClr val="tx1"/>
              </a:solidFill>
            </a:endParaRPr>
          </a:p>
          <a:p>
            <a:pPr marL="0" marR="0" lvl="0" indent="0" algn="ctr" rtl="0">
              <a:spcBef>
                <a:spcPts val="0"/>
              </a:spcBef>
              <a:spcAft>
                <a:spcPts val="0"/>
              </a:spcAft>
              <a:buClr>
                <a:schemeClr val="dk1"/>
              </a:buClr>
              <a:buSzPts val="1600"/>
              <a:buFont typeface="Times New Roman"/>
              <a:buNone/>
            </a:pPr>
            <a:r>
              <a:rPr lang="en-US" sz="1600" b="1" i="0" u="none" strike="noStrike" cap="none" dirty="0">
                <a:solidFill>
                  <a:schemeClr val="dk1"/>
                </a:solidFill>
                <a:latin typeface="Times New Roman"/>
                <a:ea typeface="Times New Roman"/>
                <a:cs typeface="Times New Roman"/>
                <a:sym typeface="Times New Roman"/>
              </a:rPr>
              <a:t>Title I Parental Involvement Budget Survey</a:t>
            </a:r>
            <a:endParaRPr sz="1600" b="0" i="0" u="none" strike="noStrike" cap="none"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0" i="0" u="none" strike="noStrike" cap="none" dirty="0">
                <a:solidFill>
                  <a:schemeClr val="dk1"/>
                </a:solidFill>
                <a:latin typeface="Times New Roman"/>
                <a:ea typeface="Times New Roman"/>
                <a:cs typeface="Times New Roman"/>
                <a:sym typeface="Times New Roman"/>
              </a:rPr>
              <a:t>Title I-A requires the utilization of 1% of the funds to support and promote parental </a:t>
            </a:r>
            <a:r>
              <a:rPr lang="en-US" sz="1800" dirty="0" smtClean="0">
                <a:solidFill>
                  <a:schemeClr val="dk1"/>
                </a:solidFill>
                <a:latin typeface="Times New Roman"/>
                <a:ea typeface="Times New Roman"/>
                <a:cs typeface="Times New Roman"/>
                <a:sym typeface="Times New Roman"/>
              </a:rPr>
              <a:t>and family engagement</a:t>
            </a:r>
            <a:r>
              <a:rPr lang="en-US" sz="1800" b="0" i="0" u="none" strike="noStrike" cap="none" dirty="0" smtClean="0">
                <a:solidFill>
                  <a:schemeClr val="dk1"/>
                </a:solidFill>
                <a:latin typeface="Times New Roman"/>
                <a:ea typeface="Times New Roman"/>
                <a:cs typeface="Times New Roman"/>
                <a:sym typeface="Times New Roman"/>
              </a:rPr>
              <a:t> </a:t>
            </a:r>
            <a:r>
              <a:rPr lang="en-US" sz="1800" b="0" i="0" u="none" strike="noStrike" cap="none" dirty="0">
                <a:solidFill>
                  <a:schemeClr val="dk1"/>
                </a:solidFill>
                <a:latin typeface="Times New Roman"/>
                <a:ea typeface="Times New Roman"/>
                <a:cs typeface="Times New Roman"/>
                <a:sym typeface="Times New Roman"/>
              </a:rPr>
              <a:t>in schools.  </a:t>
            </a:r>
            <a:endParaRPr dirty="0"/>
          </a:p>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800"/>
              <a:buFont typeface="Noto Sans Symbols"/>
              <a:buChar char="➢"/>
            </a:pPr>
            <a:r>
              <a:rPr lang="en-US" sz="1800" b="0" i="0" u="none" strike="noStrike" cap="none" dirty="0">
                <a:solidFill>
                  <a:schemeClr val="dk1"/>
                </a:solidFill>
                <a:latin typeface="Times New Roman"/>
                <a:ea typeface="Times New Roman"/>
                <a:cs typeface="Times New Roman"/>
                <a:sym typeface="Times New Roman"/>
              </a:rPr>
              <a:t>The district is required to use 1% of those </a:t>
            </a:r>
            <a:r>
              <a:rPr lang="en-US" sz="1800" b="0" i="0" u="none" strike="noStrike" cap="none" dirty="0" smtClean="0">
                <a:solidFill>
                  <a:schemeClr val="dk1"/>
                </a:solidFill>
                <a:latin typeface="Times New Roman"/>
                <a:ea typeface="Times New Roman"/>
                <a:cs typeface="Times New Roman"/>
                <a:sym typeface="Times New Roman"/>
              </a:rPr>
              <a:t>funds for parental involvement as well. </a:t>
            </a:r>
            <a:r>
              <a:rPr lang="en-US" sz="1800" dirty="0" smtClean="0">
                <a:solidFill>
                  <a:schemeClr val="dk1"/>
                </a:solidFill>
                <a:latin typeface="Times New Roman"/>
                <a:ea typeface="Times New Roman"/>
                <a:cs typeface="Times New Roman"/>
                <a:sym typeface="Times New Roman"/>
              </a:rPr>
              <a:t>Lake Ridge Elementary</a:t>
            </a:r>
            <a:r>
              <a:rPr lang="en-US" sz="1800" b="0" i="0" u="none" strike="noStrike" cap="none" dirty="0" smtClean="0">
                <a:solidFill>
                  <a:schemeClr val="dk1"/>
                </a:solidFill>
                <a:latin typeface="Times New Roman"/>
                <a:ea typeface="Times New Roman"/>
                <a:cs typeface="Times New Roman"/>
                <a:sym typeface="Times New Roman"/>
              </a:rPr>
              <a:t> uses Title I funds to </a:t>
            </a:r>
            <a:r>
              <a:rPr lang="en-US" sz="1800" b="0" i="0" u="none" strike="noStrike" cap="none" dirty="0">
                <a:solidFill>
                  <a:schemeClr val="dk1"/>
                </a:solidFill>
                <a:latin typeface="Times New Roman"/>
                <a:ea typeface="Times New Roman"/>
                <a:cs typeface="Times New Roman"/>
                <a:sym typeface="Times New Roman"/>
              </a:rPr>
              <a:t>purchase materials for our </a:t>
            </a:r>
            <a:r>
              <a:rPr lang="en-US" sz="1800" b="0" i="0" u="none" strike="noStrike" cap="none" dirty="0" smtClean="0">
                <a:solidFill>
                  <a:schemeClr val="dk1"/>
                </a:solidFill>
                <a:latin typeface="Times New Roman"/>
                <a:ea typeface="Times New Roman"/>
                <a:cs typeface="Times New Roman"/>
                <a:sym typeface="Times New Roman"/>
              </a:rPr>
              <a:t>classrooms </a:t>
            </a:r>
            <a:r>
              <a:rPr lang="en-US" sz="1800" b="0" i="0" u="none" strike="noStrike" cap="none" dirty="0">
                <a:solidFill>
                  <a:schemeClr val="dk1"/>
                </a:solidFill>
                <a:latin typeface="Times New Roman"/>
                <a:ea typeface="Times New Roman"/>
                <a:cs typeface="Times New Roman"/>
                <a:sym typeface="Times New Roman"/>
              </a:rPr>
              <a:t>to ensure that all students have materials to enhance as well as to close achievement gaps.  </a:t>
            </a:r>
            <a:endParaRPr dirty="0"/>
          </a:p>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800"/>
              <a:buFont typeface="Noto Sans Symbols"/>
              <a:buChar char="➢"/>
            </a:pPr>
            <a:r>
              <a:rPr lang="en-US" sz="1800" b="0" i="0" u="none" strike="noStrike" cap="none" dirty="0">
                <a:solidFill>
                  <a:schemeClr val="dk1"/>
                </a:solidFill>
                <a:latin typeface="Times New Roman"/>
                <a:ea typeface="Times New Roman"/>
                <a:cs typeface="Times New Roman"/>
                <a:sym typeface="Times New Roman"/>
              </a:rPr>
              <a:t>Title I funds afford our students to participate in various educational activities.  Through Title I we are able to have activities to engage our parents and community in joining our school’s various programs and activities.  </a:t>
            </a:r>
            <a:endParaRPr dirty="0"/>
          </a:p>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800"/>
              <a:buFont typeface="Noto Sans Symbols"/>
              <a:buChar char="➢"/>
            </a:pPr>
            <a:r>
              <a:rPr lang="en-US" sz="1800" b="0" i="0" u="none" strike="noStrike" cap="none" dirty="0">
                <a:solidFill>
                  <a:schemeClr val="dk1"/>
                </a:solidFill>
                <a:latin typeface="Times New Roman"/>
                <a:ea typeface="Times New Roman"/>
                <a:cs typeface="Times New Roman"/>
                <a:sym typeface="Times New Roman"/>
              </a:rPr>
              <a:t>We are able to purchase materials for our parents to use with their student at home and at school.  </a:t>
            </a:r>
            <a:endParaRPr dirty="0"/>
          </a:p>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800"/>
              <a:buFont typeface="Noto Sans Symbols"/>
              <a:buChar char="➢"/>
            </a:pPr>
            <a:r>
              <a:rPr lang="en-US" sz="1800" b="0" i="0" u="none" strike="noStrike" cap="none" dirty="0">
                <a:solidFill>
                  <a:schemeClr val="dk1"/>
                </a:solidFill>
                <a:latin typeface="Times New Roman"/>
                <a:ea typeface="Times New Roman"/>
                <a:cs typeface="Times New Roman"/>
                <a:sym typeface="Times New Roman"/>
              </a:rPr>
              <a:t>We are also able to have an “Afterschool Remediation” program for our students to </a:t>
            </a:r>
            <a:r>
              <a:rPr lang="en-US" sz="1800" b="0" i="0" u="none" strike="noStrike" cap="none" dirty="0" smtClean="0">
                <a:solidFill>
                  <a:schemeClr val="dk1"/>
                </a:solidFill>
                <a:latin typeface="Times New Roman"/>
                <a:ea typeface="Times New Roman"/>
                <a:cs typeface="Times New Roman"/>
                <a:sym typeface="Times New Roman"/>
              </a:rPr>
              <a:t>bridge </a:t>
            </a:r>
            <a:r>
              <a:rPr lang="en-US" sz="1800" b="0" i="0" u="none" strike="noStrike" cap="none" dirty="0">
                <a:solidFill>
                  <a:schemeClr val="dk1"/>
                </a:solidFill>
                <a:latin typeface="Times New Roman"/>
                <a:ea typeface="Times New Roman"/>
                <a:cs typeface="Times New Roman"/>
                <a:sym typeface="Times New Roman"/>
              </a:rPr>
              <a:t>weaknesses in </a:t>
            </a:r>
            <a:r>
              <a:rPr lang="en-US" sz="1800" b="0" i="0" u="none" strike="noStrike" cap="none" dirty="0" smtClean="0">
                <a:solidFill>
                  <a:schemeClr val="dk1"/>
                </a:solidFill>
                <a:latin typeface="Times New Roman"/>
                <a:ea typeface="Times New Roman"/>
                <a:cs typeface="Times New Roman"/>
                <a:sym typeface="Times New Roman"/>
              </a:rPr>
              <a:t>academics</a:t>
            </a:r>
            <a:r>
              <a:rPr lang="en-US" sz="1800" b="0" i="0" u="none" strike="noStrike" cap="none"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Clr>
                <a:schemeClr val="dk1"/>
              </a:buClr>
              <a:buSzPts val="1600"/>
              <a:buFont typeface="Arial"/>
              <a:buNone/>
            </a:pPr>
            <a:endParaRPr sz="1600" b="0" i="0" u="none" strike="noStrike" cap="none" dirty="0">
              <a:solidFill>
                <a:schemeClr val="dk1"/>
              </a:solidFill>
              <a:latin typeface="Times New Roman"/>
              <a:ea typeface="Times New Roman"/>
              <a:cs typeface="Times New Roman"/>
              <a:sym typeface="Times New Roman"/>
            </a:endParaRPr>
          </a:p>
        </p:txBody>
      </p:sp>
      <p:sp>
        <p:nvSpPr>
          <p:cNvPr id="378" name="Google Shape;378;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15</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a:spLocks noGrp="1"/>
          </p:cNvSpPr>
          <p:nvPr>
            <p:ph type="title"/>
          </p:nvPr>
        </p:nvSpPr>
        <p:spPr>
          <a:xfrm>
            <a:off x="609600" y="0"/>
            <a:ext cx="10972800" cy="1092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3600"/>
              <a:buFont typeface="Calibri"/>
              <a:buNone/>
            </a:pPr>
            <a:r>
              <a:rPr lang="en-US" sz="3400" b="0" i="0" u="none" strike="noStrike" cap="none" dirty="0">
                <a:solidFill>
                  <a:schemeClr val="tx1"/>
                </a:solidFill>
                <a:latin typeface="Calibri"/>
                <a:ea typeface="Calibri"/>
                <a:cs typeface="Calibri"/>
                <a:sym typeface="Calibri"/>
              </a:rPr>
              <a:t>How is Title I </a:t>
            </a:r>
            <a:r>
              <a:rPr lang="en-US" sz="3400" b="0" i="0" u="none" strike="noStrike" cap="none" dirty="0">
                <a:solidFill>
                  <a:srgbClr val="020202"/>
                </a:solidFill>
                <a:latin typeface="Calibri"/>
                <a:ea typeface="Calibri"/>
                <a:cs typeface="Calibri"/>
                <a:sym typeface="Calibri"/>
              </a:rPr>
              <a:t>Parent and Family Engagement </a:t>
            </a:r>
            <a:r>
              <a:rPr lang="en-US" sz="3400" b="0" i="0" u="none" strike="noStrike" cap="none" dirty="0">
                <a:solidFill>
                  <a:schemeClr val="tx1"/>
                </a:solidFill>
                <a:latin typeface="Calibri"/>
                <a:ea typeface="Calibri"/>
                <a:cs typeface="Calibri"/>
                <a:sym typeface="Calibri"/>
              </a:rPr>
              <a:t>Money Spent?</a:t>
            </a:r>
            <a:endParaRPr sz="3400" dirty="0">
              <a:solidFill>
                <a:schemeClr val="tx1"/>
              </a:solidFill>
            </a:endParaRPr>
          </a:p>
        </p:txBody>
      </p:sp>
      <p:sp>
        <p:nvSpPr>
          <p:cNvPr id="391" name="Google Shape;391;p45"/>
          <p:cNvSpPr txBox="1">
            <a:spLocks noGrp="1"/>
          </p:cNvSpPr>
          <p:nvPr>
            <p:ph type="body" idx="1"/>
          </p:nvPr>
        </p:nvSpPr>
        <p:spPr>
          <a:xfrm>
            <a:off x="139337" y="1092199"/>
            <a:ext cx="11443063" cy="5531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0" i="1" u="none" strike="noStrike" cap="none" dirty="0">
                <a:solidFill>
                  <a:schemeClr val="dk1"/>
                </a:solidFill>
                <a:latin typeface="Questrial"/>
                <a:ea typeface="Questrial"/>
                <a:cs typeface="Questrial"/>
                <a:sym typeface="Questrial"/>
              </a:rPr>
              <a:t>Title I Budget Allocation:</a:t>
            </a:r>
            <a:r>
              <a:rPr lang="en-US" sz="3200" b="0" i="0" u="none" strike="noStrike" cap="none" dirty="0">
                <a:solidFill>
                  <a:schemeClr val="dk1"/>
                </a:solidFill>
                <a:latin typeface="Questrial"/>
                <a:ea typeface="Questrial"/>
                <a:cs typeface="Questrial"/>
                <a:sym typeface="Questrial"/>
              </a:rPr>
              <a:t> </a:t>
            </a:r>
            <a:endParaRPr dirty="0"/>
          </a:p>
          <a:p>
            <a:pPr marL="457189" marR="0" lvl="0" indent="-457189"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Questrial"/>
                <a:ea typeface="Questrial"/>
                <a:cs typeface="Questrial"/>
                <a:sym typeface="Questrial"/>
              </a:rPr>
              <a:t>Last school year (</a:t>
            </a:r>
            <a:r>
              <a:rPr lang="en-US" sz="2800" b="0" i="0" u="none" strike="noStrike" cap="none" dirty="0" smtClean="0">
                <a:solidFill>
                  <a:schemeClr val="dk1"/>
                </a:solidFill>
                <a:latin typeface="Questrial"/>
                <a:ea typeface="Questrial"/>
                <a:cs typeface="Questrial"/>
                <a:sym typeface="Questrial"/>
              </a:rPr>
              <a:t>2018-2019), </a:t>
            </a:r>
            <a:r>
              <a:rPr lang="en-US" sz="2800" b="0" i="0" u="none" strike="noStrike" cap="none" dirty="0">
                <a:solidFill>
                  <a:schemeClr val="dk1"/>
                </a:solidFill>
                <a:latin typeface="Questrial"/>
                <a:ea typeface="Questrial"/>
                <a:cs typeface="Questrial"/>
                <a:sym typeface="Questrial"/>
              </a:rPr>
              <a:t>we had $</a:t>
            </a:r>
            <a:r>
              <a:rPr lang="en-US" sz="2800" b="0" i="0" u="none" strike="noStrike" cap="none" dirty="0" smtClean="0">
                <a:solidFill>
                  <a:schemeClr val="dk1"/>
                </a:solidFill>
                <a:latin typeface="Questrial"/>
                <a:ea typeface="Questrial"/>
                <a:cs typeface="Questrial"/>
                <a:sym typeface="Questrial"/>
              </a:rPr>
              <a:t>2,604.00 </a:t>
            </a:r>
            <a:r>
              <a:rPr lang="en-US" sz="2800" b="0" i="0" u="none" strike="noStrike" cap="none" dirty="0">
                <a:solidFill>
                  <a:schemeClr val="dk1"/>
                </a:solidFill>
                <a:latin typeface="Questrial"/>
                <a:ea typeface="Questrial"/>
                <a:cs typeface="Questrial"/>
                <a:sym typeface="Questrial"/>
              </a:rPr>
              <a:t>in the Title I Parental </a:t>
            </a:r>
            <a:r>
              <a:rPr lang="en-US" sz="2800" dirty="0" smtClean="0"/>
              <a:t>Engag</a:t>
            </a:r>
            <a:r>
              <a:rPr lang="en-US" sz="2800" b="0" i="0" u="none" strike="noStrike" cap="none" dirty="0" smtClean="0">
                <a:solidFill>
                  <a:schemeClr val="dk1"/>
                </a:solidFill>
                <a:latin typeface="Questrial"/>
                <a:ea typeface="Questrial"/>
                <a:cs typeface="Questrial"/>
                <a:sym typeface="Questrial"/>
              </a:rPr>
              <a:t>ement </a:t>
            </a:r>
            <a:r>
              <a:rPr lang="en-US" sz="2800" b="0" i="0" u="none" strike="noStrike" cap="none" dirty="0">
                <a:solidFill>
                  <a:schemeClr val="dk1"/>
                </a:solidFill>
                <a:latin typeface="Questrial"/>
                <a:ea typeface="Questrial"/>
                <a:cs typeface="Questrial"/>
                <a:sym typeface="Questrial"/>
              </a:rPr>
              <a:t>budget.  The </a:t>
            </a:r>
            <a:r>
              <a:rPr lang="en-US" sz="2800" b="0" i="0" u="none" strike="noStrike" cap="none" dirty="0" smtClean="0">
                <a:solidFill>
                  <a:schemeClr val="dk1"/>
                </a:solidFill>
                <a:latin typeface="Questrial"/>
                <a:ea typeface="Questrial"/>
                <a:cs typeface="Questrial"/>
                <a:sym typeface="Questrial"/>
              </a:rPr>
              <a:t>survey </a:t>
            </a:r>
            <a:r>
              <a:rPr lang="en-US" sz="2800" b="0" i="0" u="none" strike="noStrike" cap="none" dirty="0">
                <a:solidFill>
                  <a:schemeClr val="dk1"/>
                </a:solidFill>
                <a:latin typeface="Questrial"/>
                <a:ea typeface="Questrial"/>
                <a:cs typeface="Questrial"/>
                <a:sym typeface="Questrial"/>
              </a:rPr>
              <a:t>feedback we received from parents last school </a:t>
            </a:r>
            <a:r>
              <a:rPr lang="en-US" sz="2800" b="0" i="0" u="none" strike="noStrike" cap="none" dirty="0" smtClean="0">
                <a:solidFill>
                  <a:schemeClr val="dk1"/>
                </a:solidFill>
                <a:latin typeface="Questrial"/>
                <a:ea typeface="Questrial"/>
                <a:cs typeface="Questrial"/>
                <a:sym typeface="Questrial"/>
              </a:rPr>
              <a:t>year, requested we </a:t>
            </a:r>
            <a:r>
              <a:rPr lang="en-US" sz="2800" b="0" i="0" u="none" strike="noStrike" cap="none" dirty="0">
                <a:solidFill>
                  <a:schemeClr val="dk1"/>
                </a:solidFill>
                <a:latin typeface="Questrial"/>
                <a:ea typeface="Questrial"/>
                <a:cs typeface="Questrial"/>
                <a:sym typeface="Questrial"/>
              </a:rPr>
              <a:t>spend the money as </a:t>
            </a:r>
            <a:r>
              <a:rPr lang="en-US" sz="2800" b="0" i="0" u="none" strike="noStrike" cap="none" dirty="0" smtClean="0">
                <a:solidFill>
                  <a:schemeClr val="dk1"/>
                </a:solidFill>
                <a:latin typeface="Questrial"/>
                <a:ea typeface="Questrial"/>
                <a:cs typeface="Questrial"/>
                <a:sym typeface="Questrial"/>
              </a:rPr>
              <a:t>follows:</a:t>
            </a:r>
          </a:p>
          <a:p>
            <a:pPr marL="457189" marR="0" lvl="0" indent="-457189" algn="l" rtl="0">
              <a:spcBef>
                <a:spcPts val="560"/>
              </a:spcBef>
              <a:spcAft>
                <a:spcPts val="0"/>
              </a:spcAft>
              <a:buClr>
                <a:schemeClr val="dk1"/>
              </a:buClr>
              <a:buSzPts val="2800"/>
              <a:buFont typeface="Arial"/>
              <a:buChar char="•"/>
            </a:pPr>
            <a:r>
              <a:rPr lang="en-US" sz="2800" dirty="0" smtClean="0"/>
              <a:t>Materials to support instruction and curriculum </a:t>
            </a:r>
          </a:p>
          <a:p>
            <a:pPr marL="457189" marR="0" lvl="0" indent="-457189" algn="l" rtl="0">
              <a:spcBef>
                <a:spcPts val="560"/>
              </a:spcBef>
              <a:spcAft>
                <a:spcPts val="0"/>
              </a:spcAft>
              <a:buClr>
                <a:schemeClr val="dk1"/>
              </a:buClr>
              <a:buSzPts val="2800"/>
              <a:buFont typeface="Arial"/>
              <a:buChar char="•"/>
            </a:pPr>
            <a:r>
              <a:rPr lang="en-US" sz="2800" dirty="0" smtClean="0"/>
              <a:t>Supplemental materials to support instruction at home </a:t>
            </a:r>
          </a:p>
          <a:p>
            <a:pPr marL="457189" marR="0" lvl="0" indent="-457189" algn="l" rtl="0">
              <a:spcBef>
                <a:spcPts val="560"/>
              </a:spcBef>
              <a:spcAft>
                <a:spcPts val="0"/>
              </a:spcAft>
              <a:buClr>
                <a:schemeClr val="dk1"/>
              </a:buClr>
              <a:buSzPts val="2800"/>
              <a:buFont typeface="Arial"/>
              <a:buChar char="•"/>
            </a:pPr>
            <a:r>
              <a:rPr lang="en-US" sz="2800" b="0" i="0" u="none" strike="noStrike" cap="none" dirty="0" smtClean="0">
                <a:solidFill>
                  <a:schemeClr val="dk1"/>
                </a:solidFill>
                <a:latin typeface="Questrial"/>
                <a:ea typeface="Questrial"/>
                <a:cs typeface="Questrial"/>
                <a:sym typeface="Questrial"/>
              </a:rPr>
              <a:t>Translations </a:t>
            </a:r>
            <a:r>
              <a:rPr lang="en-US" sz="2800" b="0" i="0" u="none" strike="noStrike" cap="none" dirty="0">
                <a:solidFill>
                  <a:schemeClr val="dk1"/>
                </a:solidFill>
                <a:latin typeface="Questrial"/>
                <a:ea typeface="Questrial"/>
                <a:cs typeface="Questrial"/>
                <a:sym typeface="Questrial"/>
              </a:rPr>
              <a:t>for Title I Parent Notices </a:t>
            </a:r>
            <a:endParaRPr lang="en-US" sz="2800" b="0" i="0" u="none" strike="noStrike" cap="none" dirty="0" smtClean="0">
              <a:solidFill>
                <a:schemeClr val="dk1"/>
              </a:solidFill>
              <a:latin typeface="Questrial"/>
              <a:ea typeface="Questrial"/>
              <a:cs typeface="Questrial"/>
              <a:sym typeface="Questrial"/>
            </a:endParaRPr>
          </a:p>
          <a:p>
            <a:pPr marL="457189" marR="0" lvl="0" indent="-457189" algn="l" rtl="0">
              <a:spcBef>
                <a:spcPts val="560"/>
              </a:spcBef>
              <a:spcAft>
                <a:spcPts val="0"/>
              </a:spcAft>
              <a:buClr>
                <a:schemeClr val="dk1"/>
              </a:buClr>
              <a:buSzPts val="2800"/>
              <a:buFont typeface="Arial"/>
              <a:buChar char="•"/>
            </a:pPr>
            <a:r>
              <a:rPr lang="en-US" sz="2800" b="0" i="0" u="none" strike="noStrike" cap="none" dirty="0" smtClean="0">
                <a:solidFill>
                  <a:schemeClr val="dk1"/>
                </a:solidFill>
                <a:latin typeface="Questrial"/>
                <a:ea typeface="Questrial"/>
                <a:cs typeface="Questrial"/>
                <a:sym typeface="Questrial"/>
              </a:rPr>
              <a:t>Building Capacity Workshops for Parents</a:t>
            </a:r>
            <a:endParaRPr dirty="0"/>
          </a:p>
          <a:p>
            <a:pPr marL="0" marR="0" lvl="0" indent="0" algn="l" rtl="0">
              <a:spcBef>
                <a:spcPts val="560"/>
              </a:spcBef>
              <a:spcAft>
                <a:spcPts val="0"/>
              </a:spcAft>
              <a:buClr>
                <a:schemeClr val="dk1"/>
              </a:buClr>
              <a:buSzPts val="2800"/>
              <a:buNone/>
            </a:pPr>
            <a:endParaRPr lang="en-US" sz="2800" b="1" i="0" u="none" strike="noStrike" cap="none" dirty="0" smtClean="0">
              <a:solidFill>
                <a:schemeClr val="dk1"/>
              </a:solidFill>
              <a:latin typeface="Questrial"/>
              <a:ea typeface="Questrial"/>
              <a:cs typeface="Questrial"/>
              <a:sym typeface="Questrial"/>
            </a:endParaRPr>
          </a:p>
          <a:p>
            <a:pPr marL="0" marR="0" lvl="0" indent="0" algn="l" rtl="0">
              <a:spcBef>
                <a:spcPts val="560"/>
              </a:spcBef>
              <a:spcAft>
                <a:spcPts val="0"/>
              </a:spcAft>
              <a:buClr>
                <a:schemeClr val="dk1"/>
              </a:buClr>
              <a:buSzPts val="2800"/>
              <a:buNone/>
            </a:pPr>
            <a:r>
              <a:rPr lang="en-US" sz="2800" b="1" i="0" u="none" strike="noStrike" cap="none" dirty="0" smtClean="0">
                <a:solidFill>
                  <a:schemeClr val="dk1"/>
                </a:solidFill>
                <a:latin typeface="Questrial"/>
                <a:ea typeface="Questrial"/>
                <a:cs typeface="Questrial"/>
                <a:sym typeface="Questrial"/>
              </a:rPr>
              <a:t>Note</a:t>
            </a:r>
            <a:r>
              <a:rPr lang="en-US" sz="2800" b="1" i="1" u="none" strike="noStrike" cap="none" dirty="0">
                <a:solidFill>
                  <a:schemeClr val="dk1"/>
                </a:solidFill>
                <a:latin typeface="Questrial"/>
                <a:ea typeface="Questrial"/>
                <a:cs typeface="Questrial"/>
                <a:sym typeface="Questrial"/>
              </a:rPr>
              <a:t>:  </a:t>
            </a:r>
            <a:r>
              <a:rPr lang="en-US" sz="2800" b="1" i="1" dirty="0"/>
              <a:t>O</a:t>
            </a:r>
            <a:r>
              <a:rPr lang="en-US" sz="2800" b="1" i="1" u="none" strike="noStrike" cap="none" dirty="0" smtClean="0">
                <a:solidFill>
                  <a:schemeClr val="dk1"/>
                </a:solidFill>
                <a:latin typeface="Questrial"/>
                <a:ea typeface="Questrial"/>
                <a:cs typeface="Questrial"/>
                <a:sym typeface="Questrial"/>
              </a:rPr>
              <a:t>ur 2019-2020 budget  is </a:t>
            </a:r>
            <a:r>
              <a:rPr lang="en-US" sz="2800" b="1" i="1" u="none" strike="noStrike" cap="none" dirty="0" smtClean="0">
                <a:solidFill>
                  <a:srgbClr val="FFFF00"/>
                </a:solidFill>
                <a:latin typeface="Questrial"/>
                <a:ea typeface="Questrial"/>
                <a:cs typeface="Questrial"/>
                <a:sym typeface="Questrial"/>
              </a:rPr>
              <a:t>$2,508</a:t>
            </a:r>
            <a:r>
              <a:rPr lang="en-US" sz="2800" b="1" i="1" u="none" strike="noStrike" cap="none" dirty="0" smtClean="0">
                <a:solidFill>
                  <a:schemeClr val="tx1"/>
                </a:solidFill>
                <a:latin typeface="Questrial"/>
                <a:ea typeface="Questrial"/>
                <a:cs typeface="Questrial"/>
                <a:sym typeface="Questrial"/>
              </a:rPr>
              <a:t>.</a:t>
            </a:r>
            <a:r>
              <a:rPr lang="en-US" sz="2800" b="1" i="1" u="none" strike="noStrike" cap="none" dirty="0" smtClean="0">
                <a:solidFill>
                  <a:srgbClr val="FFFF00"/>
                </a:solidFill>
                <a:latin typeface="Questrial"/>
                <a:ea typeface="Questrial"/>
                <a:cs typeface="Questrial"/>
                <a:sym typeface="Questrial"/>
              </a:rPr>
              <a:t> </a:t>
            </a:r>
            <a:r>
              <a:rPr lang="en-US" sz="2800" b="1" i="1" u="none" strike="noStrike" cap="none" dirty="0" smtClean="0">
                <a:solidFill>
                  <a:schemeClr val="dk1"/>
                </a:solidFill>
                <a:latin typeface="Questrial"/>
                <a:ea typeface="Questrial"/>
                <a:cs typeface="Questrial"/>
                <a:sym typeface="Questrial"/>
              </a:rPr>
              <a:t>Parents were invited to meetings  last week to give input  about how that should be spent.  </a:t>
            </a:r>
            <a:endParaRPr sz="2800" b="0" i="0" u="none" strike="noStrike" cap="none" dirty="0">
              <a:solidFill>
                <a:schemeClr val="dk1"/>
              </a:solidFill>
              <a:latin typeface="Questrial"/>
              <a:ea typeface="Questrial"/>
              <a:cs typeface="Questrial"/>
              <a:sym typeface="Questrial"/>
            </a:endParaRPr>
          </a:p>
          <a:p>
            <a:pPr marL="457189" marR="0" lvl="0" indent="-253989" algn="l" rtl="0">
              <a:spcBef>
                <a:spcPts val="640"/>
              </a:spcBef>
              <a:spcAft>
                <a:spcPts val="0"/>
              </a:spcAft>
              <a:buClr>
                <a:schemeClr val="dk1"/>
              </a:buClr>
              <a:buSzPts val="3200"/>
              <a:buFont typeface="Arial"/>
              <a:buNone/>
            </a:pPr>
            <a:endParaRPr sz="3200" b="0" i="0" u="none" strike="noStrike" cap="none" dirty="0">
              <a:solidFill>
                <a:schemeClr val="dk1"/>
              </a:solidFill>
              <a:latin typeface="Questrial"/>
              <a:ea typeface="Questrial"/>
              <a:cs typeface="Questrial"/>
              <a:sym typeface="Questrial"/>
            </a:endParaRPr>
          </a:p>
          <a:p>
            <a:pPr marL="0" marR="0" lvl="0" indent="0" algn="l" rtl="0">
              <a:spcBef>
                <a:spcPts val="640"/>
              </a:spcBef>
              <a:spcAft>
                <a:spcPts val="0"/>
              </a:spcAft>
              <a:buClr>
                <a:schemeClr val="dk1"/>
              </a:buClr>
              <a:buSzPts val="3200"/>
              <a:buFont typeface="Arial"/>
              <a:buNone/>
            </a:pPr>
            <a:endParaRPr sz="3200" b="0" i="0" u="none" strike="noStrike" cap="none" dirty="0">
              <a:solidFill>
                <a:schemeClr val="dk1"/>
              </a:solidFill>
              <a:latin typeface="Questrial"/>
              <a:ea typeface="Questrial"/>
              <a:cs typeface="Questrial"/>
              <a:sym typeface="Questrial"/>
            </a:endParaRPr>
          </a:p>
        </p:txBody>
      </p:sp>
      <p:sp>
        <p:nvSpPr>
          <p:cNvPr id="392" name="Google Shape;392;p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16</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8"/>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320"/>
              <a:buFont typeface="Questrial"/>
              <a:buNone/>
            </a:pPr>
            <a:r>
              <a:rPr lang="en-US" sz="4320" b="0" i="0" u="none" strike="noStrike" cap="none">
                <a:solidFill>
                  <a:srgbClr val="7F7F7F"/>
                </a:solidFill>
                <a:latin typeface="Questrial"/>
                <a:ea typeface="Questrial"/>
                <a:cs typeface="Questrial"/>
                <a:sym typeface="Questrial"/>
              </a:rPr>
              <a:t>Overview of Parent and Family Engagement</a:t>
            </a:r>
            <a:endParaRPr/>
          </a:p>
        </p:txBody>
      </p:sp>
      <p:sp>
        <p:nvSpPr>
          <p:cNvPr id="412" name="Google Shape;412;p48"/>
          <p:cNvSpPr txBox="1">
            <a:spLocks noGrp="1"/>
          </p:cNvSpPr>
          <p:nvPr>
            <p:ph type="body" idx="1"/>
          </p:nvPr>
        </p:nvSpPr>
        <p:spPr>
          <a:xfrm>
            <a:off x="609600" y="1233950"/>
            <a:ext cx="10972800" cy="51225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3946"/>
              <a:buFont typeface="Arial"/>
              <a:buNone/>
            </a:pPr>
            <a:endParaRPr lang="en-US" sz="3200" dirty="0" smtClean="0"/>
          </a:p>
          <a:p>
            <a:pPr marL="0" marR="0" lvl="0" indent="0" algn="l" rtl="0">
              <a:lnSpc>
                <a:spcPct val="80000"/>
              </a:lnSpc>
              <a:spcBef>
                <a:spcPts val="0"/>
              </a:spcBef>
              <a:spcAft>
                <a:spcPts val="0"/>
              </a:spcAft>
              <a:buClr>
                <a:schemeClr val="dk1"/>
              </a:buClr>
              <a:buSzPts val="3946"/>
              <a:buFont typeface="Arial"/>
              <a:buNone/>
            </a:pPr>
            <a:r>
              <a:rPr lang="en-US" sz="3200" dirty="0" smtClean="0"/>
              <a:t>P</a:t>
            </a:r>
            <a:r>
              <a:rPr lang="en-US" sz="3200" b="0" i="0" u="none" strike="noStrike" cap="none" dirty="0" smtClean="0">
                <a:solidFill>
                  <a:schemeClr val="dk1"/>
                </a:solidFill>
                <a:sym typeface="Questrial"/>
              </a:rPr>
              <a:t>arent and family </a:t>
            </a:r>
            <a:r>
              <a:rPr lang="en-US" sz="3200" dirty="0" smtClean="0"/>
              <a:t>engag</a:t>
            </a:r>
            <a:r>
              <a:rPr lang="en-US" sz="3200" b="0" i="0" u="none" strike="noStrike" cap="none" dirty="0" smtClean="0">
                <a:solidFill>
                  <a:schemeClr val="dk1"/>
                </a:solidFill>
                <a:sym typeface="Questrial"/>
              </a:rPr>
              <a:t>ement is </a:t>
            </a:r>
            <a:r>
              <a:rPr lang="en-US" sz="3200" b="0" i="0" u="none" strike="noStrike" cap="none" dirty="0">
                <a:solidFill>
                  <a:schemeClr val="dk1"/>
                </a:solidFill>
                <a:sym typeface="Questrial"/>
              </a:rPr>
              <a:t>the participation </a:t>
            </a:r>
            <a:r>
              <a:rPr lang="en-US" sz="3200" b="0" i="0" u="none" strike="noStrike" cap="none" dirty="0" smtClean="0">
                <a:solidFill>
                  <a:schemeClr val="dk1"/>
                </a:solidFill>
                <a:sym typeface="Questrial"/>
              </a:rPr>
              <a:t>in meaningful, two-way communication </a:t>
            </a:r>
            <a:r>
              <a:rPr lang="en-US" sz="3200" b="0" i="0" u="none" strike="noStrike" cap="none" dirty="0">
                <a:solidFill>
                  <a:schemeClr val="dk1"/>
                </a:solidFill>
                <a:sym typeface="Questrial"/>
              </a:rPr>
              <a:t>involving student academic learning and other school </a:t>
            </a:r>
            <a:r>
              <a:rPr lang="en-US" sz="3200" b="0" i="0" u="none" strike="noStrike" cap="none" dirty="0" smtClean="0">
                <a:solidFill>
                  <a:schemeClr val="dk1"/>
                </a:solidFill>
                <a:sym typeface="Questrial"/>
              </a:rPr>
              <a:t>activities; to ensure </a:t>
            </a:r>
            <a:r>
              <a:rPr lang="en-US" sz="3200" b="0" i="0" u="none" strike="noStrike" cap="none" dirty="0">
                <a:solidFill>
                  <a:schemeClr val="dk1"/>
                </a:solidFill>
                <a:sym typeface="Questrial"/>
              </a:rPr>
              <a:t>that</a:t>
            </a:r>
            <a:r>
              <a:rPr lang="en-US" sz="3200" b="0" i="0" u="none" strike="noStrike" cap="none" dirty="0" smtClean="0">
                <a:solidFill>
                  <a:schemeClr val="dk1"/>
                </a:solidFill>
                <a:sym typeface="Questrial"/>
              </a:rPr>
              <a:t>:</a:t>
            </a:r>
          </a:p>
          <a:p>
            <a:pPr marL="0" marR="0" lvl="0" indent="0" algn="l" rtl="0">
              <a:lnSpc>
                <a:spcPct val="80000"/>
              </a:lnSpc>
              <a:spcBef>
                <a:spcPts val="0"/>
              </a:spcBef>
              <a:spcAft>
                <a:spcPts val="0"/>
              </a:spcAft>
              <a:buClr>
                <a:schemeClr val="dk1"/>
              </a:buClr>
              <a:buSzPts val="3946"/>
              <a:buFont typeface="Arial"/>
              <a:buNone/>
            </a:pPr>
            <a:endParaRPr lang="en-US" sz="3946" b="0" i="0" u="none" strike="noStrike" cap="none" dirty="0" smtClean="0">
              <a:solidFill>
                <a:schemeClr val="dk1"/>
              </a:solidFill>
              <a:latin typeface="Questrial"/>
              <a:ea typeface="Questrial"/>
              <a:cs typeface="Questrial"/>
              <a:sym typeface="Questrial"/>
            </a:endParaRPr>
          </a:p>
          <a:p>
            <a:pPr marL="0" marR="0" lvl="0" indent="-105727" algn="l" rtl="0">
              <a:lnSpc>
                <a:spcPct val="80000"/>
              </a:lnSpc>
              <a:spcBef>
                <a:spcPts val="0"/>
              </a:spcBef>
              <a:spcAft>
                <a:spcPts val="0"/>
              </a:spcAft>
              <a:buClr>
                <a:schemeClr val="dk1"/>
              </a:buClr>
              <a:buSzPts val="1665"/>
              <a:buFont typeface="Questrial"/>
              <a:buAutoNum type="arabicPeriod"/>
            </a:pPr>
            <a:r>
              <a:rPr lang="en-US" sz="1800" b="0" i="0" u="none" strike="noStrike" cap="none" dirty="0" smtClean="0">
                <a:solidFill>
                  <a:schemeClr val="dk1"/>
                </a:solidFill>
                <a:sym typeface="Questrial"/>
              </a:rPr>
              <a:t>Parents </a:t>
            </a:r>
            <a:r>
              <a:rPr lang="en-US" sz="1800" b="0" i="0" u="none" strike="noStrike" cap="none" dirty="0">
                <a:solidFill>
                  <a:schemeClr val="dk1"/>
                </a:solidFill>
                <a:sym typeface="Questrial"/>
              </a:rPr>
              <a:t>play in integral role in assisting </a:t>
            </a:r>
            <a:r>
              <a:rPr lang="en-US" sz="1800" b="0" i="0" u="none" strike="noStrike" cap="none" dirty="0" smtClean="0">
                <a:solidFill>
                  <a:schemeClr val="dk1"/>
                </a:solidFill>
                <a:sym typeface="Questrial"/>
              </a:rPr>
              <a:t>in their student’s </a:t>
            </a:r>
            <a:r>
              <a:rPr lang="en-US" sz="1800" b="0" i="0" u="none" strike="noStrike" cap="none" dirty="0">
                <a:solidFill>
                  <a:schemeClr val="dk1"/>
                </a:solidFill>
                <a:sym typeface="Questrial"/>
              </a:rPr>
              <a:t>learning</a:t>
            </a:r>
            <a:r>
              <a:rPr lang="en-US" sz="1800" b="0" i="0" u="none" strike="noStrike" cap="none" dirty="0" smtClean="0">
                <a:solidFill>
                  <a:schemeClr val="dk1"/>
                </a:solidFill>
                <a:sym typeface="Questrial"/>
              </a:rPr>
              <a:t>.</a:t>
            </a:r>
          </a:p>
          <a:p>
            <a:pPr marL="0" marR="0" lvl="0" indent="0" algn="l" rtl="0">
              <a:lnSpc>
                <a:spcPct val="80000"/>
              </a:lnSpc>
              <a:spcBef>
                <a:spcPts val="0"/>
              </a:spcBef>
              <a:spcAft>
                <a:spcPts val="0"/>
              </a:spcAft>
              <a:buClr>
                <a:schemeClr val="dk1"/>
              </a:buClr>
              <a:buSzPts val="1665"/>
              <a:buNone/>
            </a:pPr>
            <a:endParaRPr sz="1800" dirty="0"/>
          </a:p>
          <a:p>
            <a:pPr marL="0" marR="0" lvl="0" indent="0" algn="l" rtl="0">
              <a:lnSpc>
                <a:spcPct val="80000"/>
              </a:lnSpc>
              <a:spcBef>
                <a:spcPts val="333"/>
              </a:spcBef>
              <a:spcAft>
                <a:spcPts val="0"/>
              </a:spcAft>
              <a:buClr>
                <a:schemeClr val="dk1"/>
              </a:buClr>
              <a:buSzPts val="1665"/>
              <a:buNone/>
            </a:pPr>
            <a:r>
              <a:rPr lang="en-US" sz="1800" b="0" i="0" u="none" strike="noStrike" cap="none" dirty="0" smtClean="0">
                <a:solidFill>
                  <a:schemeClr val="dk1"/>
                </a:solidFill>
                <a:sym typeface="Questrial"/>
              </a:rPr>
              <a:t>2. Parents </a:t>
            </a:r>
            <a:r>
              <a:rPr lang="en-US" sz="1800" b="0" i="0" u="none" strike="noStrike" cap="none" dirty="0">
                <a:solidFill>
                  <a:schemeClr val="dk1"/>
                </a:solidFill>
                <a:sym typeface="Questrial"/>
              </a:rPr>
              <a:t>are encouraged to be actively involved in their child's education at school</a:t>
            </a:r>
            <a:r>
              <a:rPr lang="en-US" sz="1800" b="0" i="0" u="none" strike="noStrike" cap="none" dirty="0" smtClean="0">
                <a:solidFill>
                  <a:schemeClr val="dk1"/>
                </a:solidFill>
                <a:sym typeface="Questrial"/>
              </a:rPr>
              <a:t>.</a:t>
            </a:r>
          </a:p>
          <a:p>
            <a:pPr marL="0" marR="0" lvl="0" indent="0" algn="l" rtl="0">
              <a:lnSpc>
                <a:spcPct val="80000"/>
              </a:lnSpc>
              <a:spcBef>
                <a:spcPts val="333"/>
              </a:spcBef>
              <a:spcAft>
                <a:spcPts val="0"/>
              </a:spcAft>
              <a:buClr>
                <a:schemeClr val="dk1"/>
              </a:buClr>
              <a:buSzPts val="1665"/>
              <a:buNone/>
            </a:pPr>
            <a:endParaRPr sz="1800" dirty="0"/>
          </a:p>
          <a:p>
            <a:pPr marL="0" marR="0" lvl="0" indent="0" algn="l" rtl="0">
              <a:lnSpc>
                <a:spcPct val="80000"/>
              </a:lnSpc>
              <a:spcBef>
                <a:spcPts val="789"/>
              </a:spcBef>
              <a:spcAft>
                <a:spcPts val="0"/>
              </a:spcAft>
              <a:buClr>
                <a:schemeClr val="dk1"/>
              </a:buClr>
              <a:buSzPts val="1665"/>
              <a:buNone/>
            </a:pPr>
            <a:r>
              <a:rPr lang="en-US" sz="1800" b="0" i="0" u="none" strike="noStrike" cap="none" dirty="0" smtClean="0">
                <a:solidFill>
                  <a:schemeClr val="dk1"/>
                </a:solidFill>
                <a:sym typeface="Questrial"/>
              </a:rPr>
              <a:t>3. Parents </a:t>
            </a:r>
            <a:r>
              <a:rPr lang="en-US" sz="1800" b="0" i="0" u="none" strike="noStrike" cap="none" dirty="0">
                <a:solidFill>
                  <a:schemeClr val="dk1"/>
                </a:solidFill>
                <a:sym typeface="Questrial"/>
              </a:rPr>
              <a:t>are full partners in their </a:t>
            </a:r>
            <a:r>
              <a:rPr lang="en-US" sz="1800" dirty="0" smtClean="0"/>
              <a:t>student</a:t>
            </a:r>
            <a:r>
              <a:rPr lang="en-US" sz="1800" b="0" i="0" u="none" strike="noStrike" cap="none" dirty="0" smtClean="0">
                <a:solidFill>
                  <a:schemeClr val="dk1"/>
                </a:solidFill>
                <a:sym typeface="Questrial"/>
              </a:rPr>
              <a:t>’s </a:t>
            </a:r>
            <a:r>
              <a:rPr lang="en-US" sz="1800" b="0" i="0" u="none" strike="noStrike" cap="none" dirty="0">
                <a:solidFill>
                  <a:schemeClr val="dk1"/>
                </a:solidFill>
                <a:sym typeface="Questrial"/>
              </a:rPr>
              <a:t>education and are </a:t>
            </a:r>
            <a:r>
              <a:rPr lang="en-US" sz="1800" b="0" i="0" u="none" strike="noStrike" cap="none" dirty="0" smtClean="0">
                <a:solidFill>
                  <a:schemeClr val="dk1"/>
                </a:solidFill>
                <a:sym typeface="Questrial"/>
              </a:rPr>
              <a:t>included </a:t>
            </a:r>
            <a:r>
              <a:rPr lang="en-US" sz="1800" b="0" i="0" u="none" strike="noStrike" cap="none" dirty="0">
                <a:solidFill>
                  <a:schemeClr val="dk1"/>
                </a:solidFill>
                <a:sym typeface="Questrial"/>
              </a:rPr>
              <a:t>in decision making as </a:t>
            </a:r>
            <a:r>
              <a:rPr lang="en-US" sz="1800" b="0" i="0" u="none" strike="noStrike" cap="none" dirty="0" smtClean="0">
                <a:solidFill>
                  <a:schemeClr val="dk1"/>
                </a:solidFill>
                <a:sym typeface="Questrial"/>
              </a:rPr>
              <a:t>well as</a:t>
            </a:r>
            <a:r>
              <a:rPr lang="en-US" sz="1800" dirty="0" smtClean="0"/>
              <a:t> </a:t>
            </a:r>
            <a:r>
              <a:rPr lang="en-US" sz="1800" b="0" i="0" u="none" strike="noStrike" cap="none" dirty="0" smtClean="0">
                <a:solidFill>
                  <a:schemeClr val="dk1"/>
                </a:solidFill>
                <a:sym typeface="Questrial"/>
              </a:rPr>
              <a:t>being </a:t>
            </a:r>
            <a:r>
              <a:rPr lang="en-US" sz="1800" b="0" i="0" u="none" strike="noStrike" cap="none" dirty="0">
                <a:solidFill>
                  <a:schemeClr val="dk1"/>
                </a:solidFill>
                <a:sym typeface="Questrial"/>
              </a:rPr>
              <a:t>a part of the advisory committees to assist in the education of their </a:t>
            </a:r>
            <a:r>
              <a:rPr lang="en-US" sz="1800" b="0" i="0" u="none" strike="noStrike" cap="none" dirty="0" smtClean="0">
                <a:solidFill>
                  <a:schemeClr val="dk1"/>
                </a:solidFill>
                <a:sym typeface="Questrial"/>
              </a:rPr>
              <a:t>child.</a:t>
            </a:r>
            <a:endParaRPr sz="1800" dirty="0"/>
          </a:p>
          <a:p>
            <a:pPr marL="0" marR="0" lvl="0" indent="0" algn="l" rtl="0">
              <a:lnSpc>
                <a:spcPct val="80000"/>
              </a:lnSpc>
              <a:spcBef>
                <a:spcPts val="333"/>
              </a:spcBef>
              <a:spcAft>
                <a:spcPts val="0"/>
              </a:spcAft>
              <a:buClr>
                <a:schemeClr val="dk1"/>
              </a:buClr>
              <a:buSzPts val="1665"/>
              <a:buNone/>
            </a:pPr>
            <a:endParaRPr lang="en-US" sz="1800" b="0" i="0" u="none" strike="noStrike" cap="none" dirty="0" smtClean="0">
              <a:solidFill>
                <a:schemeClr val="dk1"/>
              </a:solidFill>
              <a:sym typeface="Questrial"/>
            </a:endParaRPr>
          </a:p>
          <a:p>
            <a:pPr marL="0" marR="0" lvl="0" indent="0" algn="l" rtl="0">
              <a:lnSpc>
                <a:spcPct val="80000"/>
              </a:lnSpc>
              <a:spcBef>
                <a:spcPts val="333"/>
              </a:spcBef>
              <a:spcAft>
                <a:spcPts val="0"/>
              </a:spcAft>
              <a:buClr>
                <a:schemeClr val="dk1"/>
              </a:buClr>
              <a:buSzPts val="1665"/>
              <a:buNone/>
            </a:pPr>
            <a:r>
              <a:rPr lang="en-US" sz="1800" b="0" i="0" u="none" strike="noStrike" cap="none" dirty="0" smtClean="0">
                <a:solidFill>
                  <a:schemeClr val="dk1"/>
                </a:solidFill>
                <a:sym typeface="Questrial"/>
              </a:rPr>
              <a:t>4. Other </a:t>
            </a:r>
            <a:r>
              <a:rPr lang="en-US" sz="1800" b="0" i="0" u="none" strike="noStrike" cap="none" dirty="0">
                <a:solidFill>
                  <a:schemeClr val="dk1"/>
                </a:solidFill>
                <a:sym typeface="Questrial"/>
              </a:rPr>
              <a:t>activities are carried out, such as those described in section </a:t>
            </a:r>
            <a:r>
              <a:rPr lang="en-US" sz="1800" b="0" i="0" u="none" strike="noStrike" cap="none" dirty="0" smtClean="0">
                <a:solidFill>
                  <a:schemeClr val="dk1"/>
                </a:solidFill>
                <a:sym typeface="Questrial"/>
              </a:rPr>
              <a:t>1118.</a:t>
            </a:r>
            <a:endParaRPr sz="1800" dirty="0"/>
          </a:p>
        </p:txBody>
      </p:sp>
      <p:sp>
        <p:nvSpPr>
          <p:cNvPr id="413" name="Google Shape;413;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17</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EFEFE"/>
            </a:gs>
            <a:gs pos="83000">
              <a:srgbClr val="FEFEFE"/>
            </a:gs>
            <a:gs pos="100000">
              <a:srgbClr val="A3A3A3"/>
            </a:gs>
          </a:gsLst>
          <a:lin ang="8100000" scaled="0"/>
        </a:gradFill>
        <a:effectLst/>
      </p:bgPr>
    </p:bg>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00331" y="-155275"/>
            <a:ext cx="10696755" cy="104379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320"/>
              <a:buFont typeface="Century Schoolbook"/>
              <a:buNone/>
            </a:pPr>
            <a:r>
              <a:rPr lang="en-US" sz="4320" b="0" i="0" u="none" strike="noStrike" cap="none">
                <a:solidFill>
                  <a:srgbClr val="7F7F7F"/>
                </a:solidFill>
                <a:latin typeface="Century Schoolbook"/>
                <a:ea typeface="Century Schoolbook"/>
                <a:cs typeface="Century Schoolbook"/>
                <a:sym typeface="Century Schoolbook"/>
              </a:rPr>
              <a:t/>
            </a:r>
            <a:br>
              <a:rPr lang="en-US" sz="4320" b="0" i="0" u="none" strike="noStrike" cap="none">
                <a:solidFill>
                  <a:srgbClr val="7F7F7F"/>
                </a:solidFill>
                <a:latin typeface="Century Schoolbook"/>
                <a:ea typeface="Century Schoolbook"/>
                <a:cs typeface="Century Schoolbook"/>
                <a:sym typeface="Century Schoolbook"/>
              </a:rPr>
            </a:br>
            <a:r>
              <a:rPr lang="en-US" sz="3959" b="1" i="0" u="none" strike="noStrike" cap="none">
                <a:solidFill>
                  <a:srgbClr val="7F7F7F"/>
                </a:solidFill>
                <a:latin typeface="Calibri"/>
                <a:ea typeface="Calibri"/>
                <a:cs typeface="Calibri"/>
                <a:sym typeface="Calibri"/>
              </a:rPr>
              <a:t>Six Types of Family Engagement</a:t>
            </a:r>
            <a:endParaRPr sz="3959" b="1" i="0" u="none" strike="noStrike" cap="none">
              <a:solidFill>
                <a:srgbClr val="7F7F7F"/>
              </a:solidFill>
              <a:latin typeface="Calibri"/>
              <a:ea typeface="Calibri"/>
              <a:cs typeface="Calibri"/>
              <a:sym typeface="Calibri"/>
            </a:endParaRPr>
          </a:p>
        </p:txBody>
      </p:sp>
      <p:sp>
        <p:nvSpPr>
          <p:cNvPr id="420" name="Google Shape;420;p49"/>
          <p:cNvSpPr txBox="1"/>
          <p:nvPr/>
        </p:nvSpPr>
        <p:spPr>
          <a:xfrm>
            <a:off x="2133600" y="1925638"/>
            <a:ext cx="7037388" cy="4337050"/>
          </a:xfrm>
          <a:prstGeom prst="rect">
            <a:avLst/>
          </a:prstGeom>
          <a:noFill/>
          <a:ln>
            <a:noFill/>
          </a:ln>
        </p:spPr>
        <p:txBody>
          <a:bodyPr spcFirstLastPara="1" wrap="square" lIns="91425" tIns="45700" rIns="91425" bIns="45700" anchor="t" anchorCtr="0">
            <a:noAutofit/>
          </a:bodyPr>
          <a:lstStyle/>
          <a:p>
            <a:pPr marL="342900" marR="0" lvl="0" indent="-165100" algn="l" rtl="0">
              <a:spcBef>
                <a:spcPts val="0"/>
              </a:spcBef>
              <a:spcAft>
                <a:spcPts val="0"/>
              </a:spcAft>
              <a:buClr>
                <a:schemeClr val="dk1"/>
              </a:buClr>
              <a:buSzPts val="2800"/>
              <a:buFont typeface="Arial"/>
              <a:buNone/>
            </a:pPr>
            <a:endParaRPr sz="2800" b="0" i="0" u="none" strike="noStrike" cap="none">
              <a:solidFill>
                <a:schemeClr val="dk1"/>
              </a:solidFill>
              <a:latin typeface="Questrial"/>
              <a:ea typeface="Questrial"/>
              <a:cs typeface="Questrial"/>
              <a:sym typeface="Questrial"/>
            </a:endParaRPr>
          </a:p>
        </p:txBody>
      </p:sp>
      <p:pic>
        <p:nvPicPr>
          <p:cNvPr id="421" name="Google Shape;421;p49" descr="http://www.z57.com/wp-content/uploads/2013/08/schools.png"/>
          <p:cNvPicPr preferRelativeResize="0"/>
          <p:nvPr/>
        </p:nvPicPr>
        <p:blipFill rotWithShape="1">
          <a:blip r:embed="rId3">
            <a:alphaModFix/>
          </a:blip>
          <a:srcRect/>
          <a:stretch/>
        </p:blipFill>
        <p:spPr>
          <a:xfrm>
            <a:off x="1440611" y="1724923"/>
            <a:ext cx="9213011" cy="4458009"/>
          </a:xfrm>
          <a:prstGeom prst="rect">
            <a:avLst/>
          </a:prstGeom>
          <a:noFill/>
          <a:ln>
            <a:noFill/>
          </a:ln>
        </p:spPr>
      </p:pic>
      <p:sp>
        <p:nvSpPr>
          <p:cNvPr id="422" name="Google Shape;422;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18</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50" descr="Image result for Parent Decision-Making Opportunities"/>
          <p:cNvPicPr preferRelativeResize="0">
            <a:picLocks noGrp="1"/>
          </p:cNvPicPr>
          <p:nvPr>
            <p:ph type="body" idx="2"/>
          </p:nvPr>
        </p:nvPicPr>
        <p:blipFill rotWithShape="1">
          <a:blip r:embed="rId3">
            <a:alphaModFix/>
          </a:blip>
          <a:srcRect/>
          <a:stretch/>
        </p:blipFill>
        <p:spPr>
          <a:xfrm>
            <a:off x="1095554" y="2246810"/>
            <a:ext cx="3278038" cy="2969623"/>
          </a:xfrm>
          <a:prstGeom prst="rect">
            <a:avLst/>
          </a:prstGeom>
          <a:noFill/>
          <a:ln>
            <a:noFill/>
          </a:ln>
        </p:spPr>
      </p:pic>
      <p:sp>
        <p:nvSpPr>
          <p:cNvPr id="428" name="Google Shape;428;p50"/>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3600"/>
              <a:buFont typeface="Calibri"/>
              <a:buNone/>
            </a:pPr>
            <a:r>
              <a:rPr lang="en-US" sz="3600" b="0" i="0" u="none" strike="noStrike" cap="none">
                <a:solidFill>
                  <a:srgbClr val="7F7F7F"/>
                </a:solidFill>
                <a:latin typeface="Calibri"/>
                <a:ea typeface="Calibri"/>
                <a:cs typeface="Calibri"/>
                <a:sym typeface="Calibri"/>
              </a:rPr>
              <a:t>Parents and Family Decision-Making Opportunities</a:t>
            </a:r>
            <a:endParaRPr/>
          </a:p>
        </p:txBody>
      </p:sp>
      <p:sp>
        <p:nvSpPr>
          <p:cNvPr id="429" name="Google Shape;429;p50"/>
          <p:cNvSpPr txBox="1">
            <a:spLocks noGrp="1"/>
          </p:cNvSpPr>
          <p:nvPr>
            <p:ph type="body" idx="1"/>
          </p:nvPr>
        </p:nvSpPr>
        <p:spPr>
          <a:xfrm>
            <a:off x="4978406" y="1143000"/>
            <a:ext cx="5891841" cy="5511175"/>
          </a:xfrm>
          <a:prstGeom prst="rect">
            <a:avLst/>
          </a:prstGeom>
          <a:noFill/>
          <a:ln>
            <a:noFill/>
          </a:ln>
        </p:spPr>
        <p:txBody>
          <a:bodyPr spcFirstLastPara="1" wrap="square" lIns="91425" tIns="45700" rIns="91425" bIns="45700" anchor="t" anchorCtr="0">
            <a:noAutofit/>
          </a:bodyPr>
          <a:lstStyle/>
          <a:p>
            <a:pPr marL="457189" marR="0" lvl="0" indent="-457189" algn="l" rtl="0">
              <a:spcBef>
                <a:spcPts val="0"/>
              </a:spcBef>
              <a:spcAft>
                <a:spcPts val="0"/>
              </a:spcAft>
              <a:buClr>
                <a:schemeClr val="dk1"/>
              </a:buClr>
              <a:buSzPts val="3200"/>
              <a:buFont typeface="Arial"/>
              <a:buChar char="•"/>
            </a:pPr>
            <a:endParaRPr lang="en-US" sz="3200" b="0" i="0" u="none" strike="noStrike" cap="none" dirty="0" smtClean="0">
              <a:solidFill>
                <a:schemeClr val="dk1"/>
              </a:solidFill>
              <a:latin typeface="Calibri"/>
              <a:ea typeface="Calibri"/>
              <a:cs typeface="Calibri"/>
              <a:sym typeface="Calibri"/>
            </a:endParaRPr>
          </a:p>
          <a:p>
            <a:pPr marL="457189" marR="0" lvl="0" indent="-457189" algn="l" rtl="0">
              <a:spcBef>
                <a:spcPts val="0"/>
              </a:spcBef>
              <a:spcAft>
                <a:spcPts val="0"/>
              </a:spcAft>
              <a:buClr>
                <a:schemeClr val="dk1"/>
              </a:buClr>
              <a:buSzPts val="3200"/>
              <a:buFont typeface="Arial"/>
              <a:buChar char="•"/>
            </a:pPr>
            <a:endParaRPr lang="en-US" sz="3200" b="0" i="0" u="none" strike="noStrike" cap="none" dirty="0" smtClean="0">
              <a:solidFill>
                <a:schemeClr val="dk1"/>
              </a:solidFill>
              <a:latin typeface="Calibri"/>
              <a:ea typeface="Calibri"/>
              <a:cs typeface="Calibri"/>
              <a:sym typeface="Calibri"/>
            </a:endParaRPr>
          </a:p>
          <a:p>
            <a:pPr marL="457189" marR="0" lvl="0" indent="-457189" algn="l" rtl="0">
              <a:spcBef>
                <a:spcPts val="0"/>
              </a:spcBef>
              <a:spcAft>
                <a:spcPts val="0"/>
              </a:spcAft>
              <a:buClr>
                <a:schemeClr val="dk1"/>
              </a:buClr>
              <a:buSzPts val="3200"/>
              <a:buFont typeface="Arial"/>
              <a:buChar char="•"/>
            </a:pPr>
            <a:endParaRPr lang="en-US" sz="3200" dirty="0">
              <a:latin typeface="Calibri"/>
              <a:ea typeface="Calibri"/>
              <a:cs typeface="Calibri"/>
              <a:sym typeface="Calibri"/>
            </a:endParaRPr>
          </a:p>
          <a:p>
            <a:pPr marL="457189" marR="0" lvl="0" indent="-457189" algn="l" rtl="0">
              <a:spcBef>
                <a:spcPts val="0"/>
              </a:spcBef>
              <a:spcAft>
                <a:spcPts val="0"/>
              </a:spcAft>
              <a:buClr>
                <a:schemeClr val="dk1"/>
              </a:buClr>
              <a:buSzPts val="3200"/>
              <a:buFont typeface="Arial"/>
              <a:buChar char="•"/>
            </a:pPr>
            <a:r>
              <a:rPr lang="en-US" sz="3200" b="0" i="0" u="none" strike="noStrike" cap="none" dirty="0" smtClean="0">
                <a:solidFill>
                  <a:schemeClr val="dk1"/>
                </a:solidFill>
                <a:latin typeface="Calibri"/>
                <a:ea typeface="Calibri"/>
                <a:cs typeface="Calibri"/>
                <a:sym typeface="Calibri"/>
              </a:rPr>
              <a:t>Teacher-Parent </a:t>
            </a:r>
            <a:r>
              <a:rPr lang="en-US" sz="3200" b="0" i="0" u="none" strike="noStrike" cap="none" dirty="0" smtClean="0">
                <a:solidFill>
                  <a:schemeClr val="dk1"/>
                </a:solidFill>
                <a:latin typeface="Calibri"/>
                <a:ea typeface="Calibri"/>
                <a:cs typeface="Calibri"/>
                <a:sym typeface="Calibri"/>
              </a:rPr>
              <a:t>Conferences</a:t>
            </a:r>
          </a:p>
          <a:p>
            <a:pPr marL="457189" marR="0" lvl="0" indent="-457189" algn="l" rtl="0">
              <a:spcBef>
                <a:spcPts val="0"/>
              </a:spcBef>
              <a:spcAft>
                <a:spcPts val="0"/>
              </a:spcAft>
              <a:buClr>
                <a:schemeClr val="dk1"/>
              </a:buClr>
              <a:buSzPts val="3200"/>
              <a:buFont typeface="Arial"/>
              <a:buChar char="•"/>
            </a:pPr>
            <a:r>
              <a:rPr lang="en-US" sz="3200" b="0" i="0" u="none" strike="noStrike" cap="none" dirty="0" smtClean="0">
                <a:solidFill>
                  <a:schemeClr val="dk1"/>
                </a:solidFill>
                <a:latin typeface="Calibri"/>
                <a:ea typeface="Calibri"/>
                <a:cs typeface="Calibri"/>
                <a:sym typeface="Calibri"/>
              </a:rPr>
              <a:t> School Council</a:t>
            </a:r>
            <a:endParaRPr sz="3200" b="0" i="0" u="none" strike="noStrike" cap="none" dirty="0">
              <a:solidFill>
                <a:schemeClr val="dk1"/>
              </a:solidFill>
              <a:latin typeface="Calibri"/>
              <a:ea typeface="Calibri"/>
              <a:cs typeface="Calibri"/>
              <a:sym typeface="Calibri"/>
            </a:endParaRPr>
          </a:p>
          <a:p>
            <a:pPr marL="457189" marR="0" lvl="0" indent="-457189"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Title I Survey (Fall and Spring) </a:t>
            </a:r>
            <a:endParaRPr sz="3200" b="0" i="0" u="none" strike="noStrike" cap="none" dirty="0">
              <a:solidFill>
                <a:schemeClr val="dk1"/>
              </a:solidFill>
              <a:latin typeface="Calibri"/>
              <a:ea typeface="Calibri"/>
              <a:cs typeface="Calibri"/>
              <a:sym typeface="Calibri"/>
            </a:endParaRPr>
          </a:p>
          <a:p>
            <a:pPr marL="457189" marR="0" lvl="0" indent="-457189"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School-Parent Compact Revisions </a:t>
            </a:r>
            <a:endParaRPr sz="3200" b="0" i="0" u="none" strike="noStrike" cap="none" dirty="0">
              <a:solidFill>
                <a:schemeClr val="dk1"/>
              </a:solidFill>
              <a:latin typeface="Calibri"/>
              <a:ea typeface="Calibri"/>
              <a:cs typeface="Calibri"/>
              <a:sym typeface="Calibri"/>
            </a:endParaRPr>
          </a:p>
        </p:txBody>
      </p:sp>
      <p:sp>
        <p:nvSpPr>
          <p:cNvPr id="430" name="Google Shape;430;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19</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4"/>
          <p:cNvSpPr txBox="1">
            <a:spLocks noGrp="1"/>
          </p:cNvSpPr>
          <p:nvPr>
            <p:ph type="ctrTitle"/>
          </p:nvPr>
        </p:nvSpPr>
        <p:spPr>
          <a:xfrm>
            <a:off x="508958" y="0"/>
            <a:ext cx="10852031" cy="131143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400"/>
              <a:buFont typeface="Calibri"/>
              <a:buNone/>
            </a:pPr>
            <a:r>
              <a:rPr lang="en-US" sz="4400" b="1" i="0" u="none" strike="noStrike" cap="none">
                <a:solidFill>
                  <a:srgbClr val="7F7F7F"/>
                </a:solidFill>
                <a:latin typeface="Calibri"/>
                <a:ea typeface="Calibri"/>
                <a:cs typeface="Calibri"/>
                <a:sym typeface="Calibri"/>
              </a:rPr>
              <a:t>Annual Title I Meeting</a:t>
            </a:r>
            <a:endParaRPr sz="4400" b="1" i="0" u="none" strike="noStrike" cap="none">
              <a:solidFill>
                <a:srgbClr val="7F7F7F"/>
              </a:solidFill>
              <a:latin typeface="Calibri"/>
              <a:ea typeface="Calibri"/>
              <a:cs typeface="Calibri"/>
              <a:sym typeface="Calibri"/>
            </a:endParaRPr>
          </a:p>
        </p:txBody>
      </p:sp>
      <p:sp>
        <p:nvSpPr>
          <p:cNvPr id="121" name="Google Shape;121;p14"/>
          <p:cNvSpPr txBox="1">
            <a:spLocks noGrp="1"/>
          </p:cNvSpPr>
          <p:nvPr>
            <p:ph type="subTitle" idx="1"/>
          </p:nvPr>
        </p:nvSpPr>
        <p:spPr>
          <a:xfrm>
            <a:off x="2209800" y="4446588"/>
            <a:ext cx="77724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667"/>
              <a:buFont typeface="Arial"/>
              <a:buNone/>
            </a:pPr>
            <a:endParaRPr lang="en-US" sz="2667" b="1" i="0" u="none" strike="noStrike" cap="none" dirty="0" smtClean="0">
              <a:solidFill>
                <a:schemeClr val="dk1"/>
              </a:solidFill>
              <a:latin typeface="Candara"/>
              <a:ea typeface="Candara"/>
              <a:cs typeface="Candara"/>
              <a:sym typeface="Candara"/>
            </a:endParaRPr>
          </a:p>
          <a:p>
            <a:pPr marL="0" marR="0" lvl="0" indent="0" algn="ctr" rtl="0">
              <a:spcBef>
                <a:spcPts val="0"/>
              </a:spcBef>
              <a:spcAft>
                <a:spcPts val="0"/>
              </a:spcAft>
              <a:buClr>
                <a:schemeClr val="dk1"/>
              </a:buClr>
              <a:buSzPts val="2667"/>
              <a:buFont typeface="Arial"/>
              <a:buNone/>
            </a:pPr>
            <a:r>
              <a:rPr lang="en-US" sz="2667" b="1" i="0" u="none" strike="noStrike" cap="none" dirty="0" smtClean="0">
                <a:solidFill>
                  <a:schemeClr val="dk1"/>
                </a:solidFill>
                <a:latin typeface="Candara"/>
                <a:ea typeface="Candara"/>
                <a:cs typeface="Candara"/>
                <a:sym typeface="Candara"/>
              </a:rPr>
              <a:t>Presented </a:t>
            </a:r>
            <a:r>
              <a:rPr lang="en-US" sz="2667" b="1" i="0" u="none" strike="noStrike" cap="none" dirty="0">
                <a:solidFill>
                  <a:schemeClr val="dk1"/>
                </a:solidFill>
                <a:latin typeface="Candara"/>
                <a:ea typeface="Candara"/>
                <a:cs typeface="Candara"/>
                <a:sym typeface="Candara"/>
              </a:rPr>
              <a:t>by</a:t>
            </a:r>
            <a:endParaRPr dirty="0"/>
          </a:p>
          <a:p>
            <a:pPr marL="0" marR="0" lvl="0" indent="0" algn="ctr" rtl="0">
              <a:spcBef>
                <a:spcPts val="533"/>
              </a:spcBef>
              <a:spcAft>
                <a:spcPts val="0"/>
              </a:spcAft>
              <a:buClr>
                <a:schemeClr val="dk1"/>
              </a:buClr>
              <a:buSzPts val="2667"/>
              <a:buFont typeface="Arial"/>
              <a:buNone/>
            </a:pPr>
            <a:r>
              <a:rPr lang="en-US" b="1" dirty="0" smtClean="0">
                <a:solidFill>
                  <a:schemeClr val="dk1"/>
                </a:solidFill>
                <a:latin typeface="Candara"/>
                <a:ea typeface="Candara"/>
                <a:cs typeface="Candara"/>
                <a:sym typeface="Candara"/>
              </a:rPr>
              <a:t>Mrs. Kelley Starks</a:t>
            </a:r>
            <a:r>
              <a:rPr lang="en-US" sz="2667" b="1" i="0" u="none" strike="noStrike" cap="none" dirty="0" smtClean="0">
                <a:solidFill>
                  <a:schemeClr val="dk1"/>
                </a:solidFill>
                <a:latin typeface="Candara"/>
                <a:ea typeface="Candara"/>
                <a:cs typeface="Candara"/>
                <a:sym typeface="Candara"/>
              </a:rPr>
              <a:t>, </a:t>
            </a:r>
            <a:r>
              <a:rPr lang="en-US" sz="2667" b="1" i="0" u="none" strike="noStrike" cap="none" dirty="0">
                <a:solidFill>
                  <a:schemeClr val="dk1"/>
                </a:solidFill>
                <a:latin typeface="Candara"/>
                <a:ea typeface="Candara"/>
                <a:cs typeface="Candara"/>
                <a:sym typeface="Candara"/>
              </a:rPr>
              <a:t>Principal</a:t>
            </a:r>
            <a:endParaRPr dirty="0"/>
          </a:p>
          <a:p>
            <a:pPr marL="0" marR="0" lvl="0" indent="0" algn="ctr" rtl="0">
              <a:spcBef>
                <a:spcPts val="533"/>
              </a:spcBef>
              <a:spcAft>
                <a:spcPts val="0"/>
              </a:spcAft>
              <a:buClr>
                <a:srgbClr val="888888"/>
              </a:buClr>
              <a:buSzPts val="2667"/>
              <a:buFont typeface="Arial"/>
              <a:buNone/>
            </a:pPr>
            <a:endParaRPr sz="2667" b="1" i="0" u="none" strike="noStrike" cap="none" dirty="0">
              <a:solidFill>
                <a:schemeClr val="dk1"/>
              </a:solidFill>
              <a:latin typeface="Candara"/>
              <a:ea typeface="Candara"/>
              <a:cs typeface="Candara"/>
              <a:sym typeface="Candara"/>
            </a:endParaRPr>
          </a:p>
          <a:p>
            <a:pPr marL="0" marR="0" lvl="0" indent="0" algn="ctr" rtl="0">
              <a:spcBef>
                <a:spcPts val="533"/>
              </a:spcBef>
              <a:spcAft>
                <a:spcPts val="0"/>
              </a:spcAft>
              <a:buClr>
                <a:srgbClr val="888888"/>
              </a:buClr>
              <a:buSzPts val="2667"/>
              <a:buFont typeface="Arial"/>
              <a:buNone/>
            </a:pPr>
            <a:endParaRPr sz="2667" b="1" i="0" u="none" strike="noStrike" cap="none" dirty="0">
              <a:solidFill>
                <a:schemeClr val="dk1"/>
              </a:solidFill>
              <a:latin typeface="Candara"/>
              <a:ea typeface="Candara"/>
              <a:cs typeface="Candara"/>
              <a:sym typeface="Candara"/>
            </a:endParaRPr>
          </a:p>
        </p:txBody>
      </p:sp>
      <p:pic>
        <p:nvPicPr>
          <p:cNvPr id="122" name="Google Shape;122;p14" descr="http://t1.gstatic.com/images?q=tbn:ANd9GcSFPqzei1QKPDDLM-q7GqwQW_hQ23lfaSXMQ00Aacd5OAMv-JTE"/>
          <p:cNvPicPr preferRelativeResize="0"/>
          <p:nvPr/>
        </p:nvPicPr>
        <p:blipFill rotWithShape="1">
          <a:blip r:embed="rId3">
            <a:alphaModFix/>
          </a:blip>
          <a:srcRect/>
          <a:stretch/>
        </p:blipFill>
        <p:spPr>
          <a:xfrm>
            <a:off x="4354605" y="1576006"/>
            <a:ext cx="3482790" cy="2519746"/>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23" name="Google Shape;123;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2</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3"/>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3600"/>
              <a:buFont typeface="Calibri"/>
              <a:buNone/>
            </a:pPr>
            <a:r>
              <a:rPr lang="en-US" sz="3600" b="0" i="0" u="none" strike="noStrike" cap="none">
                <a:solidFill>
                  <a:srgbClr val="7F7F7F"/>
                </a:solidFill>
                <a:latin typeface="Calibri"/>
                <a:ea typeface="Calibri"/>
                <a:cs typeface="Calibri"/>
                <a:sym typeface="Calibri"/>
              </a:rPr>
              <a:t>What Opportunities Are There for Parents and Families To Be Involved at ….?</a:t>
            </a:r>
            <a:endParaRPr sz="3600" b="0" i="0" u="none" strike="noStrike" cap="none">
              <a:solidFill>
                <a:srgbClr val="7F7F7F"/>
              </a:solidFill>
              <a:latin typeface="Calibri"/>
              <a:ea typeface="Calibri"/>
              <a:cs typeface="Calibri"/>
              <a:sym typeface="Calibri"/>
            </a:endParaRPr>
          </a:p>
        </p:txBody>
      </p:sp>
      <p:sp>
        <p:nvSpPr>
          <p:cNvPr id="450" name="Google Shape;450;p5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457189" marR="0" lvl="0" indent="-457189" algn="l" rtl="0">
              <a:spcBef>
                <a:spcPts val="0"/>
              </a:spcBef>
              <a:spcAft>
                <a:spcPts val="0"/>
              </a:spcAft>
              <a:buClr>
                <a:schemeClr val="dk1"/>
              </a:buClr>
              <a:buSzPts val="2600"/>
              <a:buFont typeface="Arial"/>
              <a:buChar char="•"/>
            </a:pPr>
            <a:r>
              <a:rPr lang="en-US" sz="2600" b="0" i="0" u="none" strike="noStrike" cap="none" dirty="0">
                <a:solidFill>
                  <a:schemeClr val="dk1"/>
                </a:solidFill>
                <a:latin typeface="Questrial"/>
                <a:ea typeface="Questrial"/>
                <a:cs typeface="Questrial"/>
                <a:sym typeface="Questrial"/>
              </a:rPr>
              <a:t>Participating on school committees to support student success </a:t>
            </a:r>
            <a:endParaRPr dirty="0"/>
          </a:p>
          <a:p>
            <a:pPr marL="457189" marR="0" lvl="0" indent="-457189" algn="l" rtl="0">
              <a:spcBef>
                <a:spcPts val="520"/>
              </a:spcBef>
              <a:spcAft>
                <a:spcPts val="0"/>
              </a:spcAft>
              <a:buClr>
                <a:schemeClr val="dk1"/>
              </a:buClr>
              <a:buSzPts val="2600"/>
              <a:buFont typeface="Arial"/>
              <a:buChar char="•"/>
            </a:pPr>
            <a:r>
              <a:rPr lang="en-US" sz="2600" b="0" i="0" u="none" strike="noStrike" cap="none" dirty="0">
                <a:solidFill>
                  <a:schemeClr val="dk1"/>
                </a:solidFill>
                <a:latin typeface="Questrial"/>
                <a:ea typeface="Questrial"/>
                <a:cs typeface="Questrial"/>
                <a:sym typeface="Questrial"/>
              </a:rPr>
              <a:t>Sharing your skills/ Planning school </a:t>
            </a:r>
            <a:r>
              <a:rPr lang="en-US" sz="2600" b="0" i="0" u="none" strike="noStrike" cap="none" dirty="0" smtClean="0">
                <a:solidFill>
                  <a:schemeClr val="dk1"/>
                </a:solidFill>
                <a:latin typeface="Questrial"/>
                <a:ea typeface="Questrial"/>
                <a:cs typeface="Questrial"/>
                <a:sym typeface="Questrial"/>
              </a:rPr>
              <a:t>events</a:t>
            </a:r>
            <a:endParaRPr dirty="0"/>
          </a:p>
          <a:p>
            <a:pPr marL="457189" marR="0" lvl="0" indent="-457189" algn="l" rtl="0">
              <a:spcBef>
                <a:spcPts val="520"/>
              </a:spcBef>
              <a:spcAft>
                <a:spcPts val="0"/>
              </a:spcAft>
              <a:buClr>
                <a:schemeClr val="dk1"/>
              </a:buClr>
              <a:buSzPts val="2600"/>
              <a:buFont typeface="Arial"/>
              <a:buChar char="•"/>
            </a:pPr>
            <a:r>
              <a:rPr lang="en-US" sz="2600" b="0" i="0" u="none" strike="noStrike" cap="none" dirty="0">
                <a:solidFill>
                  <a:schemeClr val="dk1"/>
                </a:solidFill>
                <a:latin typeface="Questrial"/>
                <a:ea typeface="Questrial"/>
                <a:cs typeface="Questrial"/>
                <a:sym typeface="Questrial"/>
              </a:rPr>
              <a:t>Volunteering </a:t>
            </a:r>
            <a:endParaRPr dirty="0"/>
          </a:p>
          <a:p>
            <a:pPr marL="457189" marR="0" lvl="0" indent="-457189" algn="l" rtl="0">
              <a:spcBef>
                <a:spcPts val="520"/>
              </a:spcBef>
              <a:spcAft>
                <a:spcPts val="0"/>
              </a:spcAft>
              <a:buClr>
                <a:schemeClr val="dk1"/>
              </a:buClr>
              <a:buSzPts val="2600"/>
              <a:buFont typeface="Arial"/>
              <a:buChar char="•"/>
            </a:pPr>
            <a:r>
              <a:rPr lang="en-US" sz="2600" b="0" i="0" u="none" strike="noStrike" cap="none" dirty="0">
                <a:solidFill>
                  <a:schemeClr val="dk1"/>
                </a:solidFill>
                <a:latin typeface="Questrial"/>
                <a:ea typeface="Questrial"/>
                <a:cs typeface="Questrial"/>
                <a:sym typeface="Questrial"/>
              </a:rPr>
              <a:t>Attending Workshops </a:t>
            </a:r>
            <a:endParaRPr lang="en-US" sz="2600" b="0" i="0" u="none" strike="noStrike" cap="none" dirty="0" smtClean="0">
              <a:solidFill>
                <a:schemeClr val="dk1"/>
              </a:solidFill>
              <a:latin typeface="Questrial"/>
              <a:ea typeface="Questrial"/>
              <a:cs typeface="Questrial"/>
              <a:sym typeface="Questrial"/>
            </a:endParaRPr>
          </a:p>
          <a:p>
            <a:pPr marL="457189" marR="0" lvl="0" indent="-457189" algn="l" rtl="0">
              <a:spcBef>
                <a:spcPts val="520"/>
              </a:spcBef>
              <a:spcAft>
                <a:spcPts val="0"/>
              </a:spcAft>
              <a:buClr>
                <a:schemeClr val="dk1"/>
              </a:buClr>
              <a:buSzPts val="2600"/>
              <a:buFont typeface="Arial"/>
              <a:buChar char="•"/>
            </a:pPr>
            <a:r>
              <a:rPr lang="en-US" sz="2600" b="0" i="0" u="none" strike="noStrike" cap="none" dirty="0" smtClean="0">
                <a:solidFill>
                  <a:schemeClr val="dk1"/>
                </a:solidFill>
                <a:latin typeface="Questrial"/>
                <a:ea typeface="Questrial"/>
                <a:cs typeface="Questrial"/>
                <a:sym typeface="Questrial"/>
              </a:rPr>
              <a:t>Serving </a:t>
            </a:r>
            <a:r>
              <a:rPr lang="en-US" sz="2600" b="0" i="0" u="none" strike="noStrike" cap="none" dirty="0">
                <a:solidFill>
                  <a:schemeClr val="dk1"/>
                </a:solidFill>
                <a:latin typeface="Questrial"/>
                <a:ea typeface="Questrial"/>
                <a:cs typeface="Questrial"/>
                <a:sym typeface="Questrial"/>
              </a:rPr>
              <a:t>as workshop instructors/ facilitators</a:t>
            </a:r>
            <a:endParaRPr dirty="0"/>
          </a:p>
          <a:p>
            <a:pPr marL="457189" marR="0" lvl="0" indent="-457189" algn="l" rtl="0">
              <a:spcBef>
                <a:spcPts val="520"/>
              </a:spcBef>
              <a:spcAft>
                <a:spcPts val="0"/>
              </a:spcAft>
              <a:buClr>
                <a:schemeClr val="dk1"/>
              </a:buClr>
              <a:buSzPts val="2600"/>
              <a:buFont typeface="Arial"/>
              <a:buChar char="•"/>
            </a:pPr>
            <a:r>
              <a:rPr lang="en-US" sz="2600" b="0" i="0" u="none" strike="noStrike" cap="none" dirty="0">
                <a:solidFill>
                  <a:schemeClr val="dk1"/>
                </a:solidFill>
                <a:latin typeface="Questrial"/>
                <a:ea typeface="Questrial"/>
                <a:cs typeface="Questrial"/>
                <a:sym typeface="Questrial"/>
              </a:rPr>
              <a:t>Completing Surveys (your input is important to us)</a:t>
            </a:r>
            <a:endParaRPr dirty="0"/>
          </a:p>
          <a:p>
            <a:pPr marL="457189" marR="0" lvl="0" indent="-457189" algn="l" rtl="0">
              <a:spcBef>
                <a:spcPts val="520"/>
              </a:spcBef>
              <a:spcAft>
                <a:spcPts val="0"/>
              </a:spcAft>
              <a:buClr>
                <a:schemeClr val="dk1"/>
              </a:buClr>
              <a:buSzPts val="2600"/>
              <a:buFont typeface="Arial"/>
              <a:buChar char="•"/>
            </a:pPr>
            <a:r>
              <a:rPr lang="en-US" sz="2600" b="0" i="0" u="none" strike="noStrike" cap="none" dirty="0">
                <a:solidFill>
                  <a:schemeClr val="dk1"/>
                </a:solidFill>
                <a:latin typeface="Questrial"/>
                <a:ea typeface="Questrial"/>
                <a:cs typeface="Questrial"/>
                <a:sym typeface="Questrial"/>
              </a:rPr>
              <a:t>Other school events and activities:  </a:t>
            </a:r>
            <a:r>
              <a:rPr lang="en-US" sz="2600" b="0" i="0" u="none" strike="noStrike" cap="none" dirty="0" smtClean="0">
                <a:solidFill>
                  <a:schemeClr val="dk1"/>
                </a:solidFill>
                <a:latin typeface="Questrial"/>
                <a:ea typeface="Questrial"/>
                <a:cs typeface="Questrial"/>
                <a:sym typeface="Questrial"/>
              </a:rPr>
              <a:t>Grits for Grandparents, </a:t>
            </a:r>
            <a:r>
              <a:rPr lang="en-US" sz="2600" b="0" i="0" u="none" strike="noStrike" cap="none" dirty="0">
                <a:solidFill>
                  <a:schemeClr val="dk1"/>
                </a:solidFill>
                <a:latin typeface="Questrial"/>
                <a:ea typeface="Questrial"/>
                <a:cs typeface="Questrial"/>
                <a:sym typeface="Questrial"/>
              </a:rPr>
              <a:t>Donuts for Dads, Muffins for Moms and Bring Your Parents To School Day and </a:t>
            </a:r>
            <a:r>
              <a:rPr lang="en-US" sz="2600" b="0" i="0" u="none" strike="noStrike" cap="none" dirty="0" smtClean="0">
                <a:solidFill>
                  <a:schemeClr val="dk1"/>
                </a:solidFill>
                <a:latin typeface="Questrial"/>
                <a:ea typeface="Questrial"/>
                <a:cs typeface="Questrial"/>
                <a:sym typeface="Questrial"/>
              </a:rPr>
              <a:t>more!</a:t>
            </a:r>
            <a:endParaRPr sz="2000" b="0" i="0" u="none" strike="noStrike" cap="none" dirty="0">
              <a:solidFill>
                <a:schemeClr val="dk1"/>
              </a:solidFill>
              <a:latin typeface="Questrial"/>
              <a:ea typeface="Questrial"/>
              <a:cs typeface="Questrial"/>
              <a:sym typeface="Questrial"/>
            </a:endParaRPr>
          </a:p>
          <a:p>
            <a:pPr marL="457189" marR="0" lvl="0" indent="-292089" algn="l" rtl="0">
              <a:spcBef>
                <a:spcPts val="520"/>
              </a:spcBef>
              <a:spcAft>
                <a:spcPts val="0"/>
              </a:spcAft>
              <a:buClr>
                <a:schemeClr val="dk1"/>
              </a:buClr>
              <a:buSzPts val="2600"/>
              <a:buFont typeface="Noto Sans Symbols"/>
              <a:buNone/>
            </a:pPr>
            <a:endParaRPr sz="2600" b="0" i="0" u="none" strike="noStrike" cap="none" dirty="0">
              <a:solidFill>
                <a:schemeClr val="dk1"/>
              </a:solidFill>
              <a:latin typeface="Questrial"/>
              <a:ea typeface="Questrial"/>
              <a:cs typeface="Questrial"/>
              <a:sym typeface="Questrial"/>
            </a:endParaRPr>
          </a:p>
          <a:p>
            <a:pPr marL="0" marR="0" lvl="0" indent="0" algn="l" rtl="0">
              <a:spcBef>
                <a:spcPts val="853"/>
              </a:spcBef>
              <a:spcAft>
                <a:spcPts val="0"/>
              </a:spcAft>
              <a:buClr>
                <a:schemeClr val="dk1"/>
              </a:buClr>
              <a:buSzPts val="4267"/>
              <a:buFont typeface="Arial"/>
              <a:buNone/>
            </a:pPr>
            <a:endParaRPr sz="4267" b="0" i="0" u="none" strike="noStrike" cap="none" dirty="0">
              <a:solidFill>
                <a:schemeClr val="dk1"/>
              </a:solidFill>
              <a:latin typeface="Questrial"/>
              <a:ea typeface="Questrial"/>
              <a:cs typeface="Questrial"/>
              <a:sym typeface="Questrial"/>
            </a:endParaRPr>
          </a:p>
        </p:txBody>
      </p:sp>
      <p:sp>
        <p:nvSpPr>
          <p:cNvPr id="451" name="Google Shape;451;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20</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4"/>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2400"/>
              <a:buFont typeface="Questrial"/>
              <a:buNone/>
            </a:pPr>
            <a:r>
              <a:rPr lang="en-US" sz="2400" b="0" i="0" u="none" strike="noStrike" cap="none">
                <a:solidFill>
                  <a:srgbClr val="7F7F7F"/>
                </a:solidFill>
                <a:latin typeface="Questrial"/>
                <a:ea typeface="Questrial"/>
                <a:cs typeface="Questrial"/>
                <a:sym typeface="Questrial"/>
              </a:rPr>
              <a:t>How to Contact Our Staff?</a:t>
            </a:r>
            <a:endParaRPr/>
          </a:p>
        </p:txBody>
      </p:sp>
      <p:sp>
        <p:nvSpPr>
          <p:cNvPr id="457" name="Google Shape;457;p5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457189" marR="0" lvl="0" indent="-457189" algn="l" rtl="0">
              <a:lnSpc>
                <a:spcPct val="90000"/>
              </a:lnSpc>
              <a:spcBef>
                <a:spcPts val="0"/>
              </a:spcBef>
              <a:spcAft>
                <a:spcPts val="0"/>
              </a:spcAft>
              <a:buClr>
                <a:schemeClr val="dk1"/>
              </a:buClr>
              <a:buSzPts val="2800"/>
              <a:buFont typeface="Arial"/>
              <a:buChar char="•"/>
            </a:pPr>
            <a:endParaRPr lang="en-US" sz="2800" b="0" i="0" u="none" strike="noStrike" cap="none" dirty="0" smtClean="0">
              <a:solidFill>
                <a:schemeClr val="dk1"/>
              </a:solidFill>
              <a:latin typeface="Questrial"/>
              <a:ea typeface="Questrial"/>
              <a:cs typeface="Questrial"/>
              <a:sym typeface="Questrial"/>
            </a:endParaRPr>
          </a:p>
          <a:p>
            <a:pPr marL="457189" marR="0" lvl="0" indent="-457189" algn="l" rtl="0">
              <a:lnSpc>
                <a:spcPct val="90000"/>
              </a:lnSpc>
              <a:spcBef>
                <a:spcPts val="0"/>
              </a:spcBef>
              <a:spcAft>
                <a:spcPts val="0"/>
              </a:spcAft>
              <a:buClr>
                <a:schemeClr val="dk1"/>
              </a:buClr>
              <a:buSzPts val="2800"/>
              <a:buFont typeface="Arial"/>
              <a:buChar char="•"/>
            </a:pPr>
            <a:endParaRPr lang="en-US" sz="2800" b="0" i="0" u="none" strike="noStrike" cap="none" dirty="0" smtClean="0">
              <a:solidFill>
                <a:schemeClr val="dk1"/>
              </a:solidFill>
              <a:latin typeface="Questrial"/>
              <a:ea typeface="Questrial"/>
              <a:cs typeface="Questrial"/>
              <a:sym typeface="Questrial"/>
            </a:endParaRPr>
          </a:p>
          <a:p>
            <a:pPr marL="457189" marR="0" lvl="0" indent="-457189" algn="l" rtl="0">
              <a:lnSpc>
                <a:spcPct val="90000"/>
              </a:lnSpc>
              <a:spcBef>
                <a:spcPts val="0"/>
              </a:spcBef>
              <a:spcAft>
                <a:spcPts val="0"/>
              </a:spcAft>
              <a:buClr>
                <a:schemeClr val="dk1"/>
              </a:buClr>
              <a:buSzPts val="2800"/>
              <a:buFont typeface="Arial"/>
              <a:buChar char="•"/>
            </a:pPr>
            <a:r>
              <a:rPr lang="en-US" sz="2800" b="0" i="0" u="none" strike="noStrike" cap="none" dirty="0" smtClean="0">
                <a:solidFill>
                  <a:schemeClr val="dk1"/>
                </a:solidFill>
                <a:latin typeface="Questrial"/>
                <a:ea typeface="Questrial"/>
                <a:cs typeface="Questrial"/>
                <a:sym typeface="Questrial"/>
              </a:rPr>
              <a:t>Call </a:t>
            </a:r>
            <a:r>
              <a:rPr lang="en-US" sz="2800" b="0" i="0" u="none" strike="noStrike" cap="none" dirty="0">
                <a:solidFill>
                  <a:schemeClr val="dk1"/>
                </a:solidFill>
                <a:latin typeface="Questrial"/>
                <a:ea typeface="Questrial"/>
                <a:cs typeface="Questrial"/>
                <a:sym typeface="Questrial"/>
              </a:rPr>
              <a:t>the </a:t>
            </a:r>
            <a:r>
              <a:rPr lang="en-US" sz="2800" b="0" i="0" u="none" strike="noStrike" cap="none" dirty="0" smtClean="0">
                <a:solidFill>
                  <a:schemeClr val="dk1"/>
                </a:solidFill>
                <a:latin typeface="Questrial"/>
                <a:ea typeface="Questrial"/>
                <a:cs typeface="Questrial"/>
                <a:sym typeface="Questrial"/>
              </a:rPr>
              <a:t>school</a:t>
            </a:r>
          </a:p>
          <a:p>
            <a:pPr marL="457189" marR="0" lvl="0" indent="-457189" algn="l" rtl="0">
              <a:lnSpc>
                <a:spcPct val="90000"/>
              </a:lnSpc>
              <a:spcBef>
                <a:spcPts val="560"/>
              </a:spcBef>
              <a:spcAft>
                <a:spcPts val="0"/>
              </a:spcAft>
              <a:buClr>
                <a:schemeClr val="dk1"/>
              </a:buClr>
              <a:buSzPts val="2800"/>
              <a:buFont typeface="Arial"/>
              <a:buChar char="•"/>
            </a:pPr>
            <a:r>
              <a:rPr lang="en-US" sz="2800" b="0" i="0" u="none" strike="noStrike" cap="none" dirty="0" smtClean="0">
                <a:solidFill>
                  <a:schemeClr val="dk1"/>
                </a:solidFill>
                <a:latin typeface="Questrial"/>
                <a:ea typeface="Questrial"/>
                <a:cs typeface="Questrial"/>
                <a:sym typeface="Questrial"/>
              </a:rPr>
              <a:t>Email your </a:t>
            </a:r>
            <a:r>
              <a:rPr lang="en-US" sz="2800" b="0" i="0" u="none" strike="noStrike" cap="none" dirty="0">
                <a:solidFill>
                  <a:schemeClr val="dk1"/>
                </a:solidFill>
                <a:latin typeface="Questrial"/>
                <a:ea typeface="Questrial"/>
                <a:cs typeface="Questrial"/>
                <a:sym typeface="Questrial"/>
              </a:rPr>
              <a:t>child’s teacher or other staff </a:t>
            </a:r>
            <a:r>
              <a:rPr lang="en-US" sz="2800" b="0" i="0" u="none" strike="noStrike" cap="none" dirty="0" smtClean="0">
                <a:solidFill>
                  <a:schemeClr val="dk1"/>
                </a:solidFill>
                <a:latin typeface="Questrial"/>
                <a:ea typeface="Questrial"/>
                <a:cs typeface="Questrial"/>
                <a:sym typeface="Questrial"/>
              </a:rPr>
              <a:t>members</a:t>
            </a:r>
          </a:p>
          <a:p>
            <a:pPr marL="457189" marR="0" lvl="0" indent="-457189" algn="l" rtl="0">
              <a:lnSpc>
                <a:spcPct val="90000"/>
              </a:lnSpc>
              <a:spcBef>
                <a:spcPts val="560"/>
              </a:spcBef>
              <a:spcAft>
                <a:spcPts val="0"/>
              </a:spcAft>
              <a:buClr>
                <a:schemeClr val="dk1"/>
              </a:buClr>
              <a:buSzPts val="2800"/>
              <a:buFont typeface="Arial"/>
              <a:buChar char="•"/>
            </a:pPr>
            <a:r>
              <a:rPr lang="en-US" sz="2800" dirty="0" smtClean="0"/>
              <a:t>Call or email the parent liaison</a:t>
            </a:r>
            <a:endParaRPr dirty="0"/>
          </a:p>
          <a:p>
            <a:pPr marL="457189" marR="0" lvl="0" indent="-457189" algn="l" rtl="0">
              <a:lnSpc>
                <a:spcPct val="90000"/>
              </a:lnSpc>
              <a:spcBef>
                <a:spcPts val="560"/>
              </a:spcBef>
              <a:spcAft>
                <a:spcPts val="0"/>
              </a:spcAft>
              <a:buClr>
                <a:schemeClr val="dk1"/>
              </a:buClr>
              <a:buSzPts val="2800"/>
              <a:buFont typeface="Arial"/>
              <a:buChar char="•"/>
            </a:pPr>
            <a:r>
              <a:rPr lang="en-US" sz="2800" b="0" i="0" u="none" strike="noStrike" cap="none" dirty="0" smtClean="0">
                <a:solidFill>
                  <a:schemeClr val="dk1"/>
                </a:solidFill>
                <a:latin typeface="Questrial"/>
                <a:ea typeface="Questrial"/>
                <a:cs typeface="Questrial"/>
                <a:sym typeface="Questrial"/>
              </a:rPr>
              <a:t>View </a:t>
            </a:r>
            <a:r>
              <a:rPr lang="en-US" sz="2800" b="0" i="0" u="none" strike="noStrike" cap="none" dirty="0">
                <a:solidFill>
                  <a:schemeClr val="dk1"/>
                </a:solidFill>
                <a:latin typeface="Questrial"/>
                <a:ea typeface="Questrial"/>
                <a:cs typeface="Questrial"/>
                <a:sym typeface="Questrial"/>
              </a:rPr>
              <a:t>the School’s Website</a:t>
            </a:r>
            <a:endParaRPr dirty="0"/>
          </a:p>
          <a:p>
            <a:pPr marL="457189" marR="0" lvl="0" indent="-457189" algn="l" rtl="0">
              <a:lnSpc>
                <a:spcPct val="90000"/>
              </a:lnSpc>
              <a:spcBef>
                <a:spcPts val="560"/>
              </a:spcBef>
              <a:spcAft>
                <a:spcPts val="0"/>
              </a:spcAft>
              <a:buClr>
                <a:schemeClr val="dk1"/>
              </a:buClr>
              <a:buSzPts val="2800"/>
              <a:buFont typeface="Arial"/>
              <a:buChar char="•"/>
            </a:pPr>
            <a:r>
              <a:rPr lang="en-US" sz="2800" b="0" i="0" u="none" strike="noStrike" cap="none" dirty="0" smtClean="0">
                <a:solidFill>
                  <a:schemeClr val="dk1"/>
                </a:solidFill>
                <a:latin typeface="Questrial"/>
                <a:ea typeface="Questrial"/>
                <a:cs typeface="Questrial"/>
                <a:sym typeface="Questrial"/>
              </a:rPr>
              <a:t>Infinite Campus is </a:t>
            </a:r>
            <a:r>
              <a:rPr lang="en-US" sz="2800" b="0" i="0" u="none" strike="noStrike" cap="none" dirty="0">
                <a:solidFill>
                  <a:schemeClr val="dk1"/>
                </a:solidFill>
                <a:latin typeface="Questrial"/>
                <a:ea typeface="Questrial"/>
                <a:cs typeface="Questrial"/>
                <a:sym typeface="Questrial"/>
              </a:rPr>
              <a:t>available to all </a:t>
            </a:r>
            <a:r>
              <a:rPr lang="en-US" sz="2800" b="0" i="0" u="none" strike="noStrike" cap="none" dirty="0" smtClean="0">
                <a:solidFill>
                  <a:schemeClr val="dk1"/>
                </a:solidFill>
                <a:latin typeface="Questrial"/>
                <a:ea typeface="Questrial"/>
                <a:cs typeface="Questrial"/>
                <a:sym typeface="Questrial"/>
              </a:rPr>
              <a:t>parents and families</a:t>
            </a:r>
            <a:endParaRPr dirty="0"/>
          </a:p>
          <a:p>
            <a:pPr marL="457189" marR="0" lvl="0" indent="-457189" algn="l" rtl="0">
              <a:lnSpc>
                <a:spcPct val="90000"/>
              </a:lnSpc>
              <a:spcBef>
                <a:spcPts val="400"/>
              </a:spcBef>
              <a:spcAft>
                <a:spcPts val="0"/>
              </a:spcAft>
              <a:buClr>
                <a:schemeClr val="dk1"/>
              </a:buClr>
              <a:buSzPts val="2000"/>
              <a:buFont typeface="Arial"/>
              <a:buNone/>
            </a:pPr>
            <a:endParaRPr sz="2000" b="0" i="0" u="none" strike="noStrike" cap="none" dirty="0">
              <a:solidFill>
                <a:schemeClr val="dk1"/>
              </a:solidFill>
              <a:latin typeface="Questrial"/>
              <a:ea typeface="Questrial"/>
              <a:cs typeface="Questrial"/>
              <a:sym typeface="Questrial"/>
            </a:endParaRPr>
          </a:p>
        </p:txBody>
      </p:sp>
      <p:sp>
        <p:nvSpPr>
          <p:cNvPr id="458" name="Google Shape;458;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21</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5"/>
          <p:cNvSpPr txBox="1">
            <a:spLocks noGrp="1"/>
          </p:cNvSpPr>
          <p:nvPr>
            <p:ph type="title"/>
          </p:nvPr>
        </p:nvSpPr>
        <p:spPr>
          <a:xfrm>
            <a:off x="608076" y="-214916"/>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320"/>
              <a:buFont typeface="Century Schoolbook"/>
              <a:buNone/>
            </a:pPr>
            <a:r>
              <a:rPr lang="en-US" sz="4320" b="0" i="0" u="none" strike="noStrike" cap="none">
                <a:solidFill>
                  <a:srgbClr val="7F7F7F"/>
                </a:solidFill>
                <a:latin typeface="Century Schoolbook"/>
                <a:ea typeface="Century Schoolbook"/>
                <a:cs typeface="Century Schoolbook"/>
                <a:sym typeface="Century Schoolbook"/>
              </a:rPr>
              <a:t/>
            </a:r>
            <a:br>
              <a:rPr lang="en-US" sz="4320" b="0" i="0" u="none" strike="noStrike" cap="none">
                <a:solidFill>
                  <a:srgbClr val="7F7F7F"/>
                </a:solidFill>
                <a:latin typeface="Century Schoolbook"/>
                <a:ea typeface="Century Schoolbook"/>
                <a:cs typeface="Century Schoolbook"/>
                <a:sym typeface="Century Schoolbook"/>
              </a:rPr>
            </a:br>
            <a:r>
              <a:rPr lang="en-US" sz="4320" b="0" i="0" u="none" strike="noStrike" cap="none">
                <a:solidFill>
                  <a:srgbClr val="7F7F7F"/>
                </a:solidFill>
                <a:latin typeface="Century Schoolbook"/>
                <a:ea typeface="Century Schoolbook"/>
                <a:cs typeface="Century Schoolbook"/>
                <a:sym typeface="Century Schoolbook"/>
              </a:rPr>
              <a:t>Quote of the Day</a:t>
            </a:r>
            <a:endParaRPr sz="2520" b="1" i="0" u="none" strike="noStrike" cap="none">
              <a:solidFill>
                <a:srgbClr val="7F7F7F"/>
              </a:solidFill>
              <a:latin typeface="Questrial"/>
              <a:ea typeface="Questrial"/>
              <a:cs typeface="Questrial"/>
              <a:sym typeface="Questrial"/>
            </a:endParaRPr>
          </a:p>
        </p:txBody>
      </p:sp>
      <p:sp>
        <p:nvSpPr>
          <p:cNvPr id="465" name="Google Shape;465;p55"/>
          <p:cNvSpPr txBox="1"/>
          <p:nvPr/>
        </p:nvSpPr>
        <p:spPr>
          <a:xfrm>
            <a:off x="2400300" y="1563688"/>
            <a:ext cx="7037388" cy="43370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0" i="0" u="none" strike="noStrike" cap="none">
              <a:solidFill>
                <a:schemeClr val="dk1"/>
              </a:solidFill>
              <a:latin typeface="Questrial"/>
              <a:ea typeface="Questrial"/>
              <a:cs typeface="Questrial"/>
              <a:sym typeface="Questrial"/>
            </a:endParaRPr>
          </a:p>
        </p:txBody>
      </p:sp>
      <p:pic>
        <p:nvPicPr>
          <p:cNvPr id="466" name="Google Shape;466;p55" descr="https://pbs.twimg.com/media/B1Ga2oXCAAAGGHU.jpg"/>
          <p:cNvPicPr preferRelativeResize="0"/>
          <p:nvPr/>
        </p:nvPicPr>
        <p:blipFill rotWithShape="1">
          <a:blip r:embed="rId3">
            <a:alphaModFix/>
          </a:blip>
          <a:srcRect/>
          <a:stretch/>
        </p:blipFill>
        <p:spPr>
          <a:xfrm>
            <a:off x="1764792" y="1490472"/>
            <a:ext cx="8659368" cy="4700015"/>
          </a:xfrm>
          <a:prstGeom prst="rect">
            <a:avLst/>
          </a:prstGeom>
          <a:noFill/>
          <a:ln>
            <a:noFill/>
          </a:ln>
        </p:spPr>
      </p:pic>
      <p:sp>
        <p:nvSpPr>
          <p:cNvPr id="467" name="Google Shape;467;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22</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6"/>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800"/>
              <a:buFont typeface="Questrial"/>
              <a:buNone/>
            </a:pPr>
            <a:r>
              <a:rPr lang="en-US" sz="4800" b="0" i="0" u="none" strike="noStrike" cap="none">
                <a:solidFill>
                  <a:srgbClr val="7F7F7F"/>
                </a:solidFill>
                <a:latin typeface="Questrial"/>
                <a:ea typeface="Questrial"/>
                <a:cs typeface="Questrial"/>
                <a:sym typeface="Questrial"/>
              </a:rPr>
              <a:t> </a:t>
            </a:r>
            <a:endParaRPr/>
          </a:p>
        </p:txBody>
      </p:sp>
      <p:sp>
        <p:nvSpPr>
          <p:cNvPr id="474" name="Google Shape;474;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23</a:t>
            </a:fld>
            <a:endParaRPr sz="1400" b="0" i="0" u="none" strike="noStrike" cap="none">
              <a:solidFill>
                <a:schemeClr val="dk1"/>
              </a:solidFill>
              <a:latin typeface="Arial"/>
              <a:ea typeface="Arial"/>
              <a:cs typeface="Arial"/>
              <a:sym typeface="Arial"/>
            </a:endParaRPr>
          </a:p>
        </p:txBody>
      </p:sp>
      <p:pic>
        <p:nvPicPr>
          <p:cNvPr id="475" name="Google Shape;475;p56" descr="Image result for free clipart any questions">
            <a:hlinkClick r:id="rId3"/>
          </p:cNvPr>
          <p:cNvPicPr preferRelativeResize="0">
            <a:picLocks noGrp="1"/>
          </p:cNvPicPr>
          <p:nvPr>
            <p:ph type="body" idx="1"/>
          </p:nvPr>
        </p:nvPicPr>
        <p:blipFill rotWithShape="1">
          <a:blip r:embed="rId4">
            <a:alphaModFix/>
          </a:blip>
          <a:srcRect/>
          <a:stretch/>
        </p:blipFill>
        <p:spPr>
          <a:xfrm>
            <a:off x="2262554" y="1699845"/>
            <a:ext cx="7268308" cy="32707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EFEFE"/>
            </a:gs>
            <a:gs pos="42000">
              <a:srgbClr val="FEFEFE"/>
            </a:gs>
            <a:gs pos="100000">
              <a:srgbClr val="A3A3A3"/>
            </a:gs>
          </a:gsLst>
          <a:lin ang="8100000" scaled="0"/>
        </a:gradFill>
        <a:effectLst/>
      </p:bgPr>
    </p:bg>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800"/>
              <a:buFont typeface="Calibri"/>
              <a:buNone/>
            </a:pPr>
            <a:r>
              <a:rPr lang="en-US" sz="4800" b="1" i="0" u="none" strike="noStrike" cap="none">
                <a:solidFill>
                  <a:srgbClr val="7F7F7F"/>
                </a:solidFill>
                <a:latin typeface="Calibri"/>
                <a:ea typeface="Calibri"/>
                <a:cs typeface="Calibri"/>
                <a:sym typeface="Calibri"/>
              </a:rPr>
              <a:t>Vision</a:t>
            </a:r>
            <a:endParaRPr/>
          </a:p>
        </p:txBody>
      </p:sp>
      <p:sp>
        <p:nvSpPr>
          <p:cNvPr id="130" name="Google Shape;130;p15"/>
          <p:cNvSpPr txBox="1"/>
          <p:nvPr/>
        </p:nvSpPr>
        <p:spPr>
          <a:xfrm>
            <a:off x="905774" y="1643064"/>
            <a:ext cx="9044675" cy="4816475"/>
          </a:xfrm>
          <a:prstGeom prst="rect">
            <a:avLst/>
          </a:prstGeom>
          <a:noFill/>
          <a:ln>
            <a:noFill/>
          </a:ln>
        </p:spPr>
        <p:txBody>
          <a:bodyPr spcFirstLastPara="1" wrap="square" lIns="91425" tIns="45700" rIns="91425" bIns="45700" anchor="t" anchorCtr="0">
            <a:noAutofit/>
          </a:bodyPr>
          <a:lstStyle/>
          <a:p>
            <a:pPr lvl="0" algn="ctr">
              <a:buClr>
                <a:schemeClr val="dk1"/>
              </a:buClr>
              <a:buSzPts val="3200"/>
            </a:pPr>
            <a:endParaRPr lang="en-US" sz="3200" dirty="0" smtClean="0">
              <a:solidFill>
                <a:schemeClr val="dk1"/>
              </a:solidFill>
              <a:latin typeface="Calibri"/>
              <a:ea typeface="Calibri"/>
              <a:cs typeface="Calibri"/>
              <a:sym typeface="Calibri"/>
            </a:endParaRPr>
          </a:p>
          <a:p>
            <a:pPr lvl="0" algn="ctr">
              <a:buClr>
                <a:schemeClr val="dk1"/>
              </a:buClr>
              <a:buSzPts val="3200"/>
            </a:pPr>
            <a:endParaRPr lang="en-US" sz="3200" dirty="0">
              <a:solidFill>
                <a:schemeClr val="dk1"/>
              </a:solidFill>
              <a:latin typeface="Calibri"/>
              <a:ea typeface="Calibri"/>
              <a:cs typeface="Calibri"/>
              <a:sym typeface="Calibri"/>
            </a:endParaRPr>
          </a:p>
          <a:p>
            <a:pPr lvl="0" algn="ctr">
              <a:buClr>
                <a:schemeClr val="dk1"/>
              </a:buClr>
              <a:buSzPts val="3200"/>
            </a:pPr>
            <a:r>
              <a:rPr lang="en-US" sz="3200" dirty="0" smtClean="0">
                <a:solidFill>
                  <a:schemeClr val="dk1"/>
                </a:solidFill>
                <a:latin typeface="Calibri"/>
                <a:ea typeface="Calibri"/>
                <a:cs typeface="Calibri"/>
                <a:sym typeface="Calibri"/>
              </a:rPr>
              <a:t>The </a:t>
            </a:r>
            <a:r>
              <a:rPr lang="en-US" sz="3200" dirty="0">
                <a:solidFill>
                  <a:schemeClr val="dk1"/>
                </a:solidFill>
                <a:latin typeface="Calibri"/>
                <a:ea typeface="Calibri"/>
                <a:cs typeface="Calibri"/>
                <a:sym typeface="Calibri"/>
              </a:rPr>
              <a:t>vision of Clayton County Public Schools is to be a district of high performance preparing ALL students to live and compete successfully in a global society. </a:t>
            </a:r>
            <a:endParaRPr sz="3600" b="0" i="0" u="none" strike="noStrike" cap="none" dirty="0">
              <a:solidFill>
                <a:schemeClr val="dk1"/>
              </a:solidFill>
              <a:latin typeface="Calibri"/>
              <a:ea typeface="Calibri"/>
              <a:cs typeface="Calibri"/>
              <a:sym typeface="Calibri"/>
            </a:endParaRPr>
          </a:p>
        </p:txBody>
      </p:sp>
      <p:pic>
        <p:nvPicPr>
          <p:cNvPr id="131" name="Google Shape;131;p15" descr="Image result for vision"/>
          <p:cNvPicPr preferRelativeResize="0"/>
          <p:nvPr/>
        </p:nvPicPr>
        <p:blipFill rotWithShape="1">
          <a:blip r:embed="rId3">
            <a:alphaModFix/>
          </a:blip>
          <a:srcRect/>
          <a:stretch/>
        </p:blipFill>
        <p:spPr>
          <a:xfrm>
            <a:off x="9950450" y="2537320"/>
            <a:ext cx="1631950" cy="1778000"/>
          </a:xfrm>
          <a:prstGeom prst="rect">
            <a:avLst/>
          </a:prstGeom>
          <a:noFill/>
          <a:ln>
            <a:noFill/>
          </a:ln>
        </p:spPr>
      </p:pic>
      <p:sp>
        <p:nvSpPr>
          <p:cNvPr id="132" name="Google Shape;132;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3</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EFEFE"/>
            </a:gs>
            <a:gs pos="62000">
              <a:srgbClr val="FEFEFE"/>
            </a:gs>
            <a:gs pos="100000">
              <a:srgbClr val="A3A3A3"/>
            </a:gs>
          </a:gsLst>
          <a:lin ang="8100000" scaled="0"/>
        </a:gradFill>
        <a:effectLst/>
      </p:bgPr>
    </p:bg>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800"/>
              <a:buFont typeface="Calibri"/>
              <a:buNone/>
            </a:pPr>
            <a:r>
              <a:rPr lang="en-US" sz="4800" b="1" i="0" u="none" strike="noStrike" cap="none">
                <a:solidFill>
                  <a:srgbClr val="7F7F7F"/>
                </a:solidFill>
                <a:latin typeface="Calibri"/>
                <a:ea typeface="Calibri"/>
                <a:cs typeface="Calibri"/>
                <a:sym typeface="Calibri"/>
              </a:rPr>
              <a:t>Mission</a:t>
            </a:r>
            <a:endParaRPr/>
          </a:p>
        </p:txBody>
      </p:sp>
      <p:sp>
        <p:nvSpPr>
          <p:cNvPr id="139" name="Google Shape;139;p16"/>
          <p:cNvSpPr txBox="1"/>
          <p:nvPr/>
        </p:nvSpPr>
        <p:spPr>
          <a:xfrm>
            <a:off x="1593661" y="1499876"/>
            <a:ext cx="7507287" cy="4816475"/>
          </a:xfrm>
          <a:prstGeom prst="rect">
            <a:avLst/>
          </a:prstGeom>
          <a:noFill/>
          <a:ln>
            <a:noFill/>
          </a:ln>
        </p:spPr>
        <p:txBody>
          <a:bodyPr spcFirstLastPara="1" wrap="square" lIns="91425" tIns="45700" rIns="91425" bIns="45700" anchor="t" anchorCtr="0">
            <a:noAutofit/>
          </a:bodyPr>
          <a:lstStyle/>
          <a:p>
            <a:pPr lvl="0" algn="ctr">
              <a:buClr>
                <a:schemeClr val="dk1"/>
              </a:buClr>
              <a:buSzPts val="3200"/>
            </a:pPr>
            <a:endParaRPr lang="en-US" sz="3200" dirty="0" smtClean="0">
              <a:solidFill>
                <a:schemeClr val="dk1"/>
              </a:solidFill>
              <a:latin typeface="Calibri"/>
              <a:ea typeface="Calibri"/>
              <a:cs typeface="Calibri"/>
              <a:sym typeface="Calibri"/>
            </a:endParaRPr>
          </a:p>
          <a:p>
            <a:pPr lvl="0" algn="ctr">
              <a:buClr>
                <a:schemeClr val="dk1"/>
              </a:buClr>
              <a:buSzPts val="3200"/>
            </a:pPr>
            <a:endParaRPr lang="en-US" sz="3200" dirty="0">
              <a:solidFill>
                <a:schemeClr val="dk1"/>
              </a:solidFill>
              <a:latin typeface="Calibri"/>
              <a:ea typeface="Calibri"/>
              <a:cs typeface="Calibri"/>
              <a:sym typeface="Calibri"/>
            </a:endParaRPr>
          </a:p>
          <a:p>
            <a:pPr lvl="0" algn="ctr">
              <a:buClr>
                <a:schemeClr val="dk1"/>
              </a:buClr>
              <a:buSzPts val="3200"/>
            </a:pPr>
            <a:endParaRPr lang="en-US" sz="3200" dirty="0" smtClean="0">
              <a:solidFill>
                <a:schemeClr val="dk1"/>
              </a:solidFill>
              <a:latin typeface="Calibri"/>
              <a:ea typeface="Calibri"/>
              <a:cs typeface="Calibri"/>
              <a:sym typeface="Calibri"/>
            </a:endParaRPr>
          </a:p>
          <a:p>
            <a:pPr lvl="0" algn="ctr">
              <a:buClr>
                <a:schemeClr val="dk1"/>
              </a:buClr>
              <a:buSzPts val="3200"/>
            </a:pPr>
            <a:r>
              <a:rPr lang="en-US" sz="3200" dirty="0" smtClean="0">
                <a:solidFill>
                  <a:schemeClr val="dk1"/>
                </a:solidFill>
                <a:latin typeface="Calibri"/>
                <a:ea typeface="Calibri"/>
                <a:cs typeface="Calibri"/>
                <a:sym typeface="Calibri"/>
              </a:rPr>
              <a:t>The </a:t>
            </a:r>
            <a:r>
              <a:rPr lang="en-US" sz="3200" dirty="0">
                <a:solidFill>
                  <a:schemeClr val="dk1"/>
                </a:solidFill>
                <a:latin typeface="Calibri"/>
                <a:ea typeface="Calibri"/>
                <a:cs typeface="Calibri"/>
                <a:sym typeface="Calibri"/>
              </a:rPr>
              <a:t>mission of Clayton County Public Schools is to empower students to achieve academic and personal goals.</a:t>
            </a:r>
            <a:endParaRPr sz="3200" b="0" i="0" u="none" strike="noStrike" cap="none" dirty="0">
              <a:solidFill>
                <a:schemeClr val="dk1"/>
              </a:solidFill>
              <a:latin typeface="Calibri"/>
              <a:ea typeface="Calibri"/>
              <a:cs typeface="Calibri"/>
              <a:sym typeface="Calibri"/>
            </a:endParaRPr>
          </a:p>
        </p:txBody>
      </p:sp>
      <p:pic>
        <p:nvPicPr>
          <p:cNvPr id="140" name="Google Shape;140;p16"/>
          <p:cNvPicPr preferRelativeResize="0"/>
          <p:nvPr/>
        </p:nvPicPr>
        <p:blipFill rotWithShape="1">
          <a:blip r:embed="rId3">
            <a:alphaModFix/>
          </a:blip>
          <a:srcRect/>
          <a:stretch/>
        </p:blipFill>
        <p:spPr>
          <a:xfrm>
            <a:off x="9080309" y="2748797"/>
            <a:ext cx="2502091" cy="2318632"/>
          </a:xfrm>
          <a:prstGeom prst="rect">
            <a:avLst/>
          </a:prstGeom>
          <a:noFill/>
          <a:ln>
            <a:noFill/>
          </a:ln>
        </p:spPr>
      </p:pic>
      <p:sp>
        <p:nvSpPr>
          <p:cNvPr id="141" name="Google Shape;141;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4</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3" descr="Image result for title i schools"/>
          <p:cNvPicPr preferRelativeResize="0">
            <a:picLocks noGrp="1"/>
          </p:cNvPicPr>
          <p:nvPr>
            <p:ph type="body" idx="2"/>
          </p:nvPr>
        </p:nvPicPr>
        <p:blipFill rotWithShape="1">
          <a:blip r:embed="rId3">
            <a:alphaModFix/>
          </a:blip>
          <a:srcRect/>
          <a:stretch/>
        </p:blipFill>
        <p:spPr>
          <a:xfrm>
            <a:off x="6096000" y="1656272"/>
            <a:ext cx="4971966" cy="4563374"/>
          </a:xfrm>
          <a:prstGeom prst="rect">
            <a:avLst/>
          </a:prstGeom>
          <a:gradFill>
            <a:gsLst>
              <a:gs pos="0">
                <a:srgbClr val="FFA09D"/>
              </a:gs>
              <a:gs pos="35000">
                <a:srgbClr val="FFBCBC"/>
              </a:gs>
              <a:gs pos="100000">
                <a:srgbClr val="FFE2E2"/>
              </a:gs>
            </a:gsLst>
            <a:lin ang="16200000" scaled="0"/>
          </a:gradFill>
          <a:ln w="19050" cap="flat" cmpd="sng">
            <a:solidFill>
              <a:srgbClr val="953734"/>
            </a:solidFill>
            <a:prstDash val="solid"/>
            <a:round/>
            <a:headEnd type="none" w="sm" len="sm"/>
            <a:tailEnd type="none" w="sm" len="sm"/>
          </a:ln>
          <a:effectLst>
            <a:outerShdw blurRad="40000" dist="20000" dir="5400000" rotWithShape="0">
              <a:srgbClr val="000000">
                <a:alpha val="37647"/>
              </a:srgbClr>
            </a:outerShdw>
          </a:effectLst>
        </p:spPr>
      </p:pic>
      <p:sp>
        <p:nvSpPr>
          <p:cNvPr id="204" name="Google Shape;204;p23"/>
          <p:cNvSpPr txBox="1">
            <a:spLocks noGrp="1"/>
          </p:cNvSpPr>
          <p:nvPr>
            <p:ph type="title"/>
          </p:nvPr>
        </p:nvSpPr>
        <p:spPr>
          <a:xfrm>
            <a:off x="549215" y="8411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800"/>
              <a:buFont typeface="Calibri"/>
              <a:buNone/>
            </a:pPr>
            <a:r>
              <a:rPr lang="en-US" sz="4800" b="0" i="0" u="none" strike="noStrike" cap="none">
                <a:solidFill>
                  <a:srgbClr val="7F7F7F"/>
                </a:solidFill>
                <a:latin typeface="Calibri"/>
                <a:ea typeface="Calibri"/>
                <a:cs typeface="Calibri"/>
                <a:sym typeface="Calibri"/>
              </a:rPr>
              <a:t>What Is A Title I School?</a:t>
            </a:r>
            <a:endParaRPr/>
          </a:p>
        </p:txBody>
      </p:sp>
      <p:sp>
        <p:nvSpPr>
          <p:cNvPr id="205" name="Google Shape;205;p23"/>
          <p:cNvSpPr txBox="1">
            <a:spLocks noGrp="1"/>
          </p:cNvSpPr>
          <p:nvPr>
            <p:ph type="body" idx="1"/>
          </p:nvPr>
        </p:nvSpPr>
        <p:spPr>
          <a:xfrm>
            <a:off x="711200" y="1648725"/>
            <a:ext cx="5384800" cy="4570921"/>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333"/>
              <a:buFont typeface="Arial"/>
              <a:buNone/>
            </a:pPr>
            <a:endParaRPr lang="en-US" sz="2333" b="1" i="0" u="none" strike="noStrike" cap="none" smtClean="0">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chemeClr val="lt1"/>
              </a:buClr>
              <a:buSzPts val="2333"/>
              <a:buFont typeface="Arial"/>
              <a:buNone/>
            </a:pPr>
            <a:r>
              <a:rPr lang="en-US" sz="2333" b="1" i="0" u="none" strike="noStrike" cap="none" smtClean="0">
                <a:solidFill>
                  <a:schemeClr val="lt1"/>
                </a:solidFill>
                <a:latin typeface="Calibri"/>
                <a:ea typeface="Calibri"/>
                <a:cs typeface="Calibri"/>
                <a:sym typeface="Calibri"/>
              </a:rPr>
              <a:t>Title </a:t>
            </a:r>
            <a:r>
              <a:rPr lang="en-US" sz="2333" b="1" i="0" u="none" strike="noStrike" cap="none">
                <a:solidFill>
                  <a:schemeClr val="lt1"/>
                </a:solidFill>
                <a:latin typeface="Calibri"/>
                <a:ea typeface="Calibri"/>
                <a:cs typeface="Calibri"/>
                <a:sym typeface="Calibri"/>
              </a:rPr>
              <a:t>I of the Elementary and Secondary Education Act of 1965 (20 U.S.C. </a:t>
            </a:r>
            <a:r>
              <a:rPr lang="en-US" sz="2333" b="1" i="0" u="none" strike="noStrike" cap="none" dirty="0">
                <a:solidFill>
                  <a:schemeClr val="lt1"/>
                </a:solidFill>
                <a:latin typeface="Calibri"/>
                <a:ea typeface="Calibri"/>
                <a:cs typeface="Calibri"/>
                <a:sym typeface="Calibri"/>
              </a:rPr>
              <a:t>6301 et seq.) is amended to read as follows: </a:t>
            </a:r>
            <a:endParaRPr sz="2333" b="1" i="0" u="none" strike="noStrike" cap="none" dirty="0">
              <a:solidFill>
                <a:schemeClr val="lt1"/>
              </a:solidFill>
              <a:latin typeface="Calibri"/>
              <a:ea typeface="Calibri"/>
              <a:cs typeface="Calibri"/>
              <a:sym typeface="Calibri"/>
            </a:endParaRPr>
          </a:p>
          <a:p>
            <a:pPr marL="0" marR="0" lvl="0" indent="0" algn="l" rtl="0">
              <a:lnSpc>
                <a:spcPct val="80000"/>
              </a:lnSpc>
              <a:spcBef>
                <a:spcPts val="467"/>
              </a:spcBef>
              <a:spcAft>
                <a:spcPts val="0"/>
              </a:spcAft>
              <a:buClr>
                <a:schemeClr val="lt1"/>
              </a:buClr>
              <a:buSzPts val="2333"/>
              <a:buFont typeface="Arial"/>
              <a:buNone/>
            </a:pPr>
            <a:r>
              <a:rPr lang="en-US" sz="2333" b="0" i="0" u="none" strike="noStrike" cap="none" dirty="0">
                <a:solidFill>
                  <a:schemeClr val="lt1"/>
                </a:solidFill>
                <a:latin typeface="Calibri"/>
                <a:ea typeface="Calibri"/>
                <a:cs typeface="Calibri"/>
                <a:sym typeface="Calibri"/>
              </a:rPr>
              <a:t>• Title I funds aim to bridge the gap between low-income students and other students. The U.S. Department of Education provides supplemental funding to local school district to meet the needs of at-risk and low-income students. </a:t>
            </a:r>
            <a:endParaRPr sz="2333" b="0" i="0" u="none" strike="noStrike" cap="none" dirty="0">
              <a:solidFill>
                <a:schemeClr val="lt1"/>
              </a:solidFill>
              <a:latin typeface="Calibri"/>
              <a:ea typeface="Calibri"/>
              <a:cs typeface="Calibri"/>
              <a:sym typeface="Calibri"/>
            </a:endParaRPr>
          </a:p>
          <a:p>
            <a:pPr marL="0" marR="0" lvl="0" indent="0" algn="l" rtl="0">
              <a:lnSpc>
                <a:spcPct val="80000"/>
              </a:lnSpc>
              <a:spcBef>
                <a:spcPts val="467"/>
              </a:spcBef>
              <a:spcAft>
                <a:spcPts val="0"/>
              </a:spcAft>
              <a:buClr>
                <a:schemeClr val="lt1"/>
              </a:buClr>
              <a:buSzPts val="2333"/>
              <a:buFont typeface="Arial"/>
              <a:buNone/>
            </a:pPr>
            <a:r>
              <a:rPr lang="en-US" sz="2333" b="0" i="0" u="none" strike="noStrike" cap="none" dirty="0">
                <a:solidFill>
                  <a:schemeClr val="lt1"/>
                </a:solidFill>
                <a:latin typeface="Calibri"/>
                <a:ea typeface="Calibri"/>
                <a:cs typeface="Calibri"/>
                <a:sym typeface="Calibri"/>
              </a:rPr>
              <a:t>• Title I is the nation’s oldest and largest federally funded program, according to the U.S. Department of Education.</a:t>
            </a:r>
            <a:endParaRPr dirty="0"/>
          </a:p>
        </p:txBody>
      </p:sp>
      <p:sp>
        <p:nvSpPr>
          <p:cNvPr id="206" name="Google Shape;206;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5</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800"/>
              <a:buFont typeface="Calibri"/>
              <a:buNone/>
            </a:pPr>
            <a:r>
              <a:rPr lang="en-US" sz="4800" b="1" i="0" u="none" strike="noStrike" cap="none">
                <a:solidFill>
                  <a:srgbClr val="7F7F7F"/>
                </a:solidFill>
                <a:latin typeface="Calibri"/>
                <a:ea typeface="Calibri"/>
                <a:cs typeface="Calibri"/>
                <a:sym typeface="Calibri"/>
              </a:rPr>
              <a:t>Purpose of Title I </a:t>
            </a:r>
            <a:endParaRPr/>
          </a:p>
        </p:txBody>
      </p:sp>
      <p:sp>
        <p:nvSpPr>
          <p:cNvPr id="213" name="Google Shape;213;p24"/>
          <p:cNvSpPr txBox="1"/>
          <p:nvPr/>
        </p:nvSpPr>
        <p:spPr>
          <a:xfrm>
            <a:off x="999301" y="1953960"/>
            <a:ext cx="7507287" cy="48164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None/>
            </a:pPr>
            <a:r>
              <a:rPr lang="en-US" sz="2800" b="0" i="0" u="none" strike="noStrike" cap="none">
                <a:solidFill>
                  <a:schemeClr val="dk1"/>
                </a:solidFill>
                <a:latin typeface="Calibri"/>
                <a:ea typeface="Calibri"/>
                <a:cs typeface="Calibri"/>
                <a:sym typeface="Calibri"/>
              </a:rPr>
              <a:t>Title I serves to ensure that </a:t>
            </a:r>
            <a:endParaRPr/>
          </a:p>
          <a:p>
            <a:pPr marL="342900" marR="0" lvl="0" indent="-342900" algn="l" rtl="0">
              <a:spcBef>
                <a:spcPts val="560"/>
              </a:spcBef>
              <a:spcAft>
                <a:spcPts val="0"/>
              </a:spcAft>
              <a:buNone/>
            </a:pPr>
            <a:r>
              <a:rPr lang="en-US" sz="2800" b="0" i="0" u="none" strike="noStrike" cap="none">
                <a:solidFill>
                  <a:schemeClr val="dk1"/>
                </a:solidFill>
                <a:latin typeface="Calibri"/>
                <a:ea typeface="Calibri"/>
                <a:cs typeface="Calibri"/>
                <a:sym typeface="Calibri"/>
              </a:rPr>
              <a:t>all children have a fair, equal, </a:t>
            </a:r>
            <a:endParaRPr/>
          </a:p>
          <a:p>
            <a:pPr marL="342900" marR="0" lvl="0" indent="-342900" algn="l" rtl="0">
              <a:spcBef>
                <a:spcPts val="560"/>
              </a:spcBef>
              <a:spcAft>
                <a:spcPts val="0"/>
              </a:spcAft>
              <a:buNone/>
            </a:pPr>
            <a:r>
              <a:rPr lang="en-US" sz="2800" b="0" i="0" u="none" strike="noStrike" cap="none">
                <a:solidFill>
                  <a:schemeClr val="dk1"/>
                </a:solidFill>
                <a:latin typeface="Calibri"/>
                <a:ea typeface="Calibri"/>
                <a:cs typeface="Calibri"/>
                <a:sym typeface="Calibri"/>
              </a:rPr>
              <a:t>and significant opportunity to obtain a</a:t>
            </a:r>
            <a:endParaRPr/>
          </a:p>
          <a:p>
            <a:pPr marL="342900" marR="0" lvl="0" indent="-342900" algn="l" rtl="0">
              <a:spcBef>
                <a:spcPts val="560"/>
              </a:spcBef>
              <a:spcAft>
                <a:spcPts val="0"/>
              </a:spcAft>
              <a:buNone/>
            </a:pPr>
            <a:r>
              <a:rPr lang="en-US" sz="2800" b="0" i="0" u="none" strike="noStrike" cap="none">
                <a:solidFill>
                  <a:schemeClr val="dk1"/>
                </a:solidFill>
                <a:latin typeface="Calibri"/>
                <a:ea typeface="Calibri"/>
                <a:cs typeface="Calibri"/>
                <a:sym typeface="Calibri"/>
              </a:rPr>
              <a:t>high-quality education and reach, at</a:t>
            </a:r>
            <a:endParaRPr/>
          </a:p>
          <a:p>
            <a:pPr marL="342900" marR="0" lvl="0" indent="-342900" algn="l" rtl="0">
              <a:spcBef>
                <a:spcPts val="560"/>
              </a:spcBef>
              <a:spcAft>
                <a:spcPts val="0"/>
              </a:spcAft>
              <a:buNone/>
            </a:pPr>
            <a:r>
              <a:rPr lang="en-US" sz="2800" b="0" i="0" u="none" strike="noStrike" cap="none">
                <a:solidFill>
                  <a:schemeClr val="dk1"/>
                </a:solidFill>
                <a:latin typeface="Calibri"/>
                <a:ea typeface="Calibri"/>
                <a:cs typeface="Calibri"/>
                <a:sym typeface="Calibri"/>
              </a:rPr>
              <a:t>a minimum, proficiency on challenging</a:t>
            </a:r>
            <a:endParaRPr/>
          </a:p>
          <a:p>
            <a:pPr marL="342900" marR="0" lvl="0" indent="-342900" algn="l" rtl="0">
              <a:spcBef>
                <a:spcPts val="560"/>
              </a:spcBef>
              <a:spcAft>
                <a:spcPts val="0"/>
              </a:spcAft>
              <a:buNone/>
            </a:pPr>
            <a:r>
              <a:rPr lang="en-US" sz="2800" b="0" i="0" u="none" strike="noStrike" cap="none">
                <a:solidFill>
                  <a:schemeClr val="dk1"/>
                </a:solidFill>
                <a:latin typeface="Calibri"/>
                <a:ea typeface="Calibri"/>
                <a:cs typeface="Calibri"/>
                <a:sym typeface="Calibri"/>
              </a:rPr>
              <a:t>state academic achievement standards</a:t>
            </a:r>
            <a:endParaRPr/>
          </a:p>
          <a:p>
            <a:pPr marL="342900" marR="0" lvl="0" indent="-342900" algn="l" rtl="0">
              <a:spcBef>
                <a:spcPts val="560"/>
              </a:spcBef>
              <a:spcAft>
                <a:spcPts val="0"/>
              </a:spcAft>
              <a:buNone/>
            </a:pPr>
            <a:r>
              <a:rPr lang="en-US" sz="2800" b="0" i="0" u="none" strike="noStrike" cap="none">
                <a:solidFill>
                  <a:schemeClr val="dk1"/>
                </a:solidFill>
                <a:latin typeface="Calibri"/>
                <a:ea typeface="Calibri"/>
                <a:cs typeface="Calibri"/>
                <a:sym typeface="Calibri"/>
              </a:rPr>
              <a:t>and state academic assessments.</a:t>
            </a:r>
            <a:endParaRPr/>
          </a:p>
          <a:p>
            <a:pPr marL="342900" marR="0" lvl="0" indent="-342900" algn="l" rtl="0">
              <a:spcBef>
                <a:spcPts val="640"/>
              </a:spcBef>
              <a:spcAft>
                <a:spcPts val="0"/>
              </a:spcAft>
              <a:buNone/>
            </a:pPr>
            <a:endParaRPr sz="3200" b="0" i="0" u="none" strike="noStrike" cap="none">
              <a:solidFill>
                <a:schemeClr val="dk1"/>
              </a:solidFill>
              <a:latin typeface="Questrial"/>
              <a:ea typeface="Questrial"/>
              <a:cs typeface="Questrial"/>
              <a:sym typeface="Questrial"/>
            </a:endParaRPr>
          </a:p>
        </p:txBody>
      </p:sp>
      <p:pic>
        <p:nvPicPr>
          <p:cNvPr id="214" name="Google Shape;214;p24" descr="http://www.vaview.vt.edu/images/slider/Elementary-Student-Group-diverse.jpg"/>
          <p:cNvPicPr preferRelativeResize="0"/>
          <p:nvPr/>
        </p:nvPicPr>
        <p:blipFill rotWithShape="1">
          <a:blip r:embed="rId3">
            <a:alphaModFix/>
          </a:blip>
          <a:srcRect/>
          <a:stretch/>
        </p:blipFill>
        <p:spPr>
          <a:xfrm>
            <a:off x="7324344" y="1953960"/>
            <a:ext cx="3950208" cy="3619500"/>
          </a:xfrm>
          <a:prstGeom prst="rect">
            <a:avLst/>
          </a:prstGeom>
          <a:noFill/>
          <a:ln>
            <a:noFill/>
          </a:ln>
        </p:spPr>
      </p:pic>
      <p:sp>
        <p:nvSpPr>
          <p:cNvPr id="215" name="Google Shape;215;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6</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8"/>
          <p:cNvPicPr preferRelativeResize="0"/>
          <p:nvPr/>
        </p:nvPicPr>
        <p:blipFill rotWithShape="1">
          <a:blip r:embed="rId3">
            <a:alphaModFix/>
          </a:blip>
          <a:srcRect/>
          <a:stretch/>
        </p:blipFill>
        <p:spPr>
          <a:xfrm>
            <a:off x="4882896" y="1623076"/>
            <a:ext cx="2825495" cy="2624296"/>
          </a:xfrm>
          <a:prstGeom prst="rect">
            <a:avLst/>
          </a:prstGeom>
          <a:noFill/>
          <a:ln>
            <a:noFill/>
          </a:ln>
        </p:spPr>
      </p:pic>
      <p:grpSp>
        <p:nvGrpSpPr>
          <p:cNvPr id="249" name="Google Shape;249;p28"/>
          <p:cNvGrpSpPr/>
          <p:nvPr/>
        </p:nvGrpSpPr>
        <p:grpSpPr>
          <a:xfrm>
            <a:off x="1768098" y="2717094"/>
            <a:ext cx="9054805" cy="3715488"/>
            <a:chOff x="647831" y="148709"/>
            <a:chExt cx="9054805" cy="3715488"/>
          </a:xfrm>
        </p:grpSpPr>
        <p:sp>
          <p:nvSpPr>
            <p:cNvPr id="250" name="Google Shape;250;p28"/>
            <p:cNvSpPr/>
            <p:nvPr/>
          </p:nvSpPr>
          <p:spPr>
            <a:xfrm rot="-5400000">
              <a:off x="941074" y="-43396"/>
              <a:ext cx="3329904" cy="3916389"/>
            </a:xfrm>
            <a:prstGeom prst="downArrow">
              <a:avLst>
                <a:gd name="adj1" fmla="val 50000"/>
                <a:gd name="adj2" fmla="val 35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Google Shape;251;p28"/>
            <p:cNvSpPr txBox="1"/>
            <p:nvPr/>
          </p:nvSpPr>
          <p:spPr>
            <a:xfrm>
              <a:off x="647832" y="1082323"/>
              <a:ext cx="3333656" cy="166495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lt1"/>
                  </a:solidFill>
                  <a:latin typeface="Cambria"/>
                  <a:ea typeface="Cambria"/>
                  <a:cs typeface="Cambria"/>
                  <a:sym typeface="Cambria"/>
                </a:rPr>
                <a:t>* Comprehensive site plan in which parents are invited to give input</a:t>
              </a:r>
              <a:endParaRPr/>
            </a:p>
            <a:p>
              <a:pPr marL="0" marR="0" lvl="0" indent="0" algn="ctr" rtl="0">
                <a:lnSpc>
                  <a:spcPct val="90000"/>
                </a:lnSpc>
                <a:spcBef>
                  <a:spcPts val="630"/>
                </a:spcBef>
                <a:spcAft>
                  <a:spcPts val="0"/>
                </a:spcAft>
                <a:buNone/>
              </a:pPr>
              <a:r>
                <a:rPr lang="en-US" sz="1800" b="0" i="0" u="none" strike="noStrike" cap="none">
                  <a:solidFill>
                    <a:schemeClr val="lt1"/>
                  </a:solidFill>
                  <a:latin typeface="Cambria"/>
                  <a:ea typeface="Cambria"/>
                  <a:cs typeface="Cambria"/>
                  <a:sym typeface="Cambria"/>
                </a:rPr>
                <a:t>* The entire school benefits from Title I</a:t>
              </a:r>
              <a:endParaRPr sz="1800" b="0" i="0" u="none" strike="noStrike" cap="none">
                <a:solidFill>
                  <a:schemeClr val="lt1"/>
                </a:solidFill>
                <a:latin typeface="Questrial"/>
                <a:ea typeface="Questrial"/>
                <a:cs typeface="Questrial"/>
                <a:sym typeface="Questrial"/>
              </a:endParaRPr>
            </a:p>
          </p:txBody>
        </p:sp>
        <p:sp>
          <p:nvSpPr>
            <p:cNvPr id="252" name="Google Shape;252;p28"/>
            <p:cNvSpPr/>
            <p:nvPr/>
          </p:nvSpPr>
          <p:spPr>
            <a:xfrm rot="5400000">
              <a:off x="5883510" y="45070"/>
              <a:ext cx="3715488" cy="3922766"/>
            </a:xfrm>
            <a:prstGeom prst="downArrow">
              <a:avLst>
                <a:gd name="adj1" fmla="val 50000"/>
                <a:gd name="adj2" fmla="val 35000"/>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Google Shape;253;p28"/>
            <p:cNvSpPr txBox="1"/>
            <p:nvPr/>
          </p:nvSpPr>
          <p:spPr>
            <a:xfrm>
              <a:off x="6430081" y="1077581"/>
              <a:ext cx="3272556" cy="1857744"/>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None/>
              </a:pPr>
              <a:r>
                <a:rPr lang="en-US" sz="1400" b="0" i="0" u="none" strike="noStrike" cap="none">
                  <a:solidFill>
                    <a:schemeClr val="lt1"/>
                  </a:solidFill>
                  <a:latin typeface="Cambria"/>
                  <a:ea typeface="Cambria"/>
                  <a:cs typeface="Cambria"/>
                  <a:sym typeface="Cambria"/>
                </a:rPr>
                <a:t>* Students are identified</a:t>
              </a:r>
              <a:endParaRPr/>
            </a:p>
            <a:p>
              <a:pPr marL="0" marR="0" lvl="0" indent="0" algn="ctr" rtl="0">
                <a:lnSpc>
                  <a:spcPct val="90000"/>
                </a:lnSpc>
                <a:spcBef>
                  <a:spcPts val="490"/>
                </a:spcBef>
                <a:spcAft>
                  <a:spcPts val="0"/>
                </a:spcAft>
                <a:buNone/>
              </a:pPr>
              <a:r>
                <a:rPr lang="en-US" sz="1400" b="0" i="0" u="none" strike="noStrike" cap="none">
                  <a:solidFill>
                    <a:schemeClr val="lt1"/>
                  </a:solidFill>
                  <a:latin typeface="Cambria"/>
                  <a:ea typeface="Cambria"/>
                  <a:cs typeface="Cambria"/>
                  <a:sym typeface="Cambria"/>
                </a:rPr>
                <a:t>* Targets on students who are academically at risk of failing</a:t>
              </a:r>
              <a:endParaRPr/>
            </a:p>
            <a:p>
              <a:pPr marL="0" marR="0" lvl="0" indent="0" algn="ctr" rtl="0">
                <a:lnSpc>
                  <a:spcPct val="90000"/>
                </a:lnSpc>
                <a:spcBef>
                  <a:spcPts val="490"/>
                </a:spcBef>
                <a:spcAft>
                  <a:spcPts val="0"/>
                </a:spcAft>
                <a:buNone/>
              </a:pPr>
              <a:r>
                <a:rPr lang="en-US" sz="1400" b="0" i="0" u="none" strike="noStrike" cap="none">
                  <a:solidFill>
                    <a:schemeClr val="lt1"/>
                  </a:solidFill>
                  <a:latin typeface="Cambria"/>
                  <a:ea typeface="Cambria"/>
                  <a:cs typeface="Cambria"/>
                  <a:sym typeface="Cambria"/>
                </a:rPr>
                <a:t>* Ranking system is utilized to see who will be served</a:t>
              </a:r>
              <a:endParaRPr/>
            </a:p>
            <a:p>
              <a:pPr marL="0" marR="0" lvl="0" indent="0" algn="ctr" rtl="0">
                <a:lnSpc>
                  <a:spcPct val="90000"/>
                </a:lnSpc>
                <a:spcBef>
                  <a:spcPts val="490"/>
                </a:spcBef>
                <a:spcAft>
                  <a:spcPts val="0"/>
                </a:spcAft>
                <a:buNone/>
              </a:pPr>
              <a:r>
                <a:rPr lang="en-US" sz="1400" b="0" i="0" u="none" strike="noStrike" cap="none">
                  <a:solidFill>
                    <a:schemeClr val="lt1"/>
                  </a:solidFill>
                  <a:latin typeface="Cambria"/>
                  <a:ea typeface="Cambria"/>
                  <a:cs typeface="Cambria"/>
                  <a:sym typeface="Cambria"/>
                </a:rPr>
                <a:t>* Campuses with a low-income percentage of 35-40% are considered a </a:t>
              </a:r>
              <a:r>
                <a:rPr lang="en-US" sz="1400" b="1" i="0" u="none" strike="noStrike" cap="none">
                  <a:solidFill>
                    <a:schemeClr val="lt1"/>
                  </a:solidFill>
                  <a:latin typeface="Cambria"/>
                  <a:ea typeface="Cambria"/>
                  <a:cs typeface="Cambria"/>
                  <a:sym typeface="Cambria"/>
                </a:rPr>
                <a:t>“targeted assistance” </a:t>
              </a:r>
              <a:r>
                <a:rPr lang="en-US" sz="1400" b="0" i="0" u="none" strike="noStrike" cap="none">
                  <a:solidFill>
                    <a:schemeClr val="lt1"/>
                  </a:solidFill>
                  <a:latin typeface="Cambria"/>
                  <a:ea typeface="Cambria"/>
                  <a:cs typeface="Cambria"/>
                  <a:sym typeface="Cambria"/>
                </a:rPr>
                <a:t>campus.</a:t>
              </a:r>
              <a:endParaRPr sz="1400" b="0" i="0" u="none" strike="noStrike" cap="none">
                <a:solidFill>
                  <a:schemeClr val="lt1"/>
                </a:solidFill>
                <a:latin typeface="Questrial"/>
                <a:ea typeface="Questrial"/>
                <a:cs typeface="Questrial"/>
                <a:sym typeface="Questrial"/>
              </a:endParaRPr>
            </a:p>
          </p:txBody>
        </p:sp>
      </p:grpSp>
      <p:sp>
        <p:nvSpPr>
          <p:cNvPr id="254" name="Google Shape;254;p28"/>
          <p:cNvSpPr txBox="1">
            <a:spLocks noGrp="1"/>
          </p:cNvSpPr>
          <p:nvPr>
            <p:ph type="title"/>
          </p:nvPr>
        </p:nvSpPr>
        <p:spPr>
          <a:xfrm>
            <a:off x="2012193" y="302696"/>
            <a:ext cx="8229600" cy="8477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3200"/>
              <a:buFont typeface="Calibri"/>
              <a:buNone/>
            </a:pPr>
            <a:r>
              <a:rPr lang="en-US" sz="3200" b="1" i="0" u="none" strike="noStrike" cap="none">
                <a:solidFill>
                  <a:srgbClr val="7F7F7F"/>
                </a:solidFill>
                <a:latin typeface="Calibri"/>
                <a:ea typeface="Calibri"/>
                <a:cs typeface="Calibri"/>
                <a:sym typeface="Calibri"/>
              </a:rPr>
              <a:t>School-wide vs. Targeted Assistance</a:t>
            </a:r>
            <a:endParaRPr/>
          </a:p>
        </p:txBody>
      </p:sp>
      <p:sp>
        <p:nvSpPr>
          <p:cNvPr id="255" name="Google Shape;255;p28"/>
          <p:cNvSpPr txBox="1">
            <a:spLocks noGrp="1"/>
          </p:cNvSpPr>
          <p:nvPr>
            <p:ph type="body" idx="3"/>
          </p:nvPr>
        </p:nvSpPr>
        <p:spPr>
          <a:xfrm>
            <a:off x="7514718" y="3261615"/>
            <a:ext cx="4041775" cy="415925"/>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2480"/>
              <a:buFont typeface="Arial"/>
              <a:buNone/>
            </a:pPr>
            <a:r>
              <a:rPr lang="en-US" sz="2480" b="1" i="0" u="none" strike="noStrike" cap="none">
                <a:solidFill>
                  <a:schemeClr val="dk1"/>
                </a:solidFill>
                <a:latin typeface="Questrial"/>
                <a:ea typeface="Questrial"/>
                <a:cs typeface="Questrial"/>
                <a:sym typeface="Questrial"/>
              </a:rPr>
              <a:t>Targeted Assistance</a:t>
            </a:r>
            <a:endParaRPr/>
          </a:p>
        </p:txBody>
      </p:sp>
      <p:sp>
        <p:nvSpPr>
          <p:cNvPr id="256" name="Google Shape;256;p28"/>
          <p:cNvSpPr txBox="1">
            <a:spLocks noGrp="1"/>
          </p:cNvSpPr>
          <p:nvPr>
            <p:ph type="body" idx="1"/>
          </p:nvPr>
        </p:nvSpPr>
        <p:spPr>
          <a:xfrm>
            <a:off x="2386584" y="2935224"/>
            <a:ext cx="3163824" cy="74231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Questrial"/>
                <a:ea typeface="Questrial"/>
                <a:cs typeface="Questrial"/>
                <a:sym typeface="Questrial"/>
              </a:rPr>
              <a:t>School-wide Assistance</a:t>
            </a:r>
            <a:endParaRPr sz="2400" b="1" i="0" u="none" strike="noStrike" cap="none">
              <a:solidFill>
                <a:schemeClr val="dk1"/>
              </a:solidFill>
              <a:latin typeface="Questrial"/>
              <a:ea typeface="Questrial"/>
              <a:cs typeface="Questrial"/>
              <a:sym typeface="Questrial"/>
            </a:endParaRPr>
          </a:p>
        </p:txBody>
      </p:sp>
      <p:sp>
        <p:nvSpPr>
          <p:cNvPr id="257" name="Google Shape;257;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7</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332000" y="88500"/>
            <a:ext cx="6984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800"/>
              <a:buFont typeface="Questrial"/>
              <a:buNone/>
            </a:pPr>
            <a:r>
              <a:rPr lang="en-US" b="1"/>
              <a:t>Georgia Schools Report </a:t>
            </a:r>
            <a:endParaRPr/>
          </a:p>
        </p:txBody>
      </p:sp>
      <p:sp>
        <p:nvSpPr>
          <p:cNvPr id="279" name="Google Shape;279;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8</a:t>
            </a:fld>
            <a:endParaRPr sz="1400" b="0" i="0" u="none" strike="noStrike" cap="none">
              <a:solidFill>
                <a:schemeClr val="dk1"/>
              </a:solidFill>
              <a:latin typeface="Arial"/>
              <a:ea typeface="Arial"/>
              <a:cs typeface="Arial"/>
              <a:sym typeface="Arial"/>
            </a:endParaRPr>
          </a:p>
        </p:txBody>
      </p:sp>
      <p:pic>
        <p:nvPicPr>
          <p:cNvPr id="280" name="Google Shape;280;p31"/>
          <p:cNvPicPr preferRelativeResize="0"/>
          <p:nvPr/>
        </p:nvPicPr>
        <p:blipFill>
          <a:blip r:embed="rId3">
            <a:alphaModFix/>
          </a:blip>
          <a:stretch>
            <a:fillRect/>
          </a:stretch>
        </p:blipFill>
        <p:spPr>
          <a:xfrm>
            <a:off x="7388150" y="220075"/>
            <a:ext cx="4724400" cy="1095375"/>
          </a:xfrm>
          <a:prstGeom prst="rect">
            <a:avLst/>
          </a:prstGeom>
          <a:noFill/>
          <a:ln>
            <a:noFill/>
          </a:ln>
        </p:spPr>
      </p:pic>
      <p:pic>
        <p:nvPicPr>
          <p:cNvPr id="4" name="Picture 3"/>
          <p:cNvPicPr>
            <a:picLocks noChangeAspect="1"/>
          </p:cNvPicPr>
          <p:nvPr/>
        </p:nvPicPr>
        <p:blipFill>
          <a:blip r:embed="rId4"/>
          <a:stretch>
            <a:fillRect/>
          </a:stretch>
        </p:blipFill>
        <p:spPr>
          <a:xfrm>
            <a:off x="2776537" y="1515291"/>
            <a:ext cx="6638925" cy="48410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60000">
              <a:schemeClr val="lt1"/>
            </a:gs>
            <a:gs pos="100000">
              <a:srgbClr val="A3A3A3"/>
            </a:gs>
          </a:gsLst>
          <a:lin ang="8100000" scaled="0"/>
        </a:gradFill>
        <a:effectLst/>
      </p:bgPr>
    </p:bg>
    <p:spTree>
      <p:nvGrpSpPr>
        <p:cNvPr id="1" name="Shape 287"/>
        <p:cNvGrpSpPr/>
        <p:nvPr/>
      </p:nvGrpSpPr>
      <p:grpSpPr>
        <a:xfrm>
          <a:off x="0" y="0"/>
          <a:ext cx="0" cy="0"/>
          <a:chOff x="0" y="0"/>
          <a:chExt cx="0" cy="0"/>
        </a:xfrm>
      </p:grpSpPr>
      <p:pic>
        <p:nvPicPr>
          <p:cNvPr id="288" name="Google Shape;288;p32" descr="http://www.worthschools.net/userfiles/2/parent%20involvement.gif"/>
          <p:cNvPicPr preferRelativeResize="0"/>
          <p:nvPr/>
        </p:nvPicPr>
        <p:blipFill rotWithShape="1">
          <a:blip r:embed="rId3">
            <a:alphaModFix/>
          </a:blip>
          <a:srcRect/>
          <a:stretch/>
        </p:blipFill>
        <p:spPr>
          <a:xfrm>
            <a:off x="6265470" y="2152332"/>
            <a:ext cx="5100522" cy="3712464"/>
          </a:xfrm>
          <a:prstGeom prst="roundRect">
            <a:avLst>
              <a:gd name="adj" fmla="val 8594"/>
            </a:avLst>
          </a:prstGeom>
          <a:solidFill>
            <a:srgbClr val="ECECEC"/>
          </a:solidFill>
          <a:ln>
            <a:noFill/>
          </a:ln>
        </p:spPr>
      </p:pic>
      <p:sp>
        <p:nvSpPr>
          <p:cNvPr id="289" name="Google Shape;289;p32"/>
          <p:cNvSpPr txBox="1">
            <a:spLocks noGrp="1"/>
          </p:cNvSpPr>
          <p:nvPr>
            <p:ph type="title"/>
          </p:nvPr>
        </p:nvSpPr>
        <p:spPr>
          <a:xfrm>
            <a:off x="609600" y="-50800"/>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F7F7F"/>
              </a:buClr>
              <a:buSzPts val="4800"/>
              <a:buFont typeface="Calibri"/>
              <a:buNone/>
            </a:pPr>
            <a:r>
              <a:rPr lang="en-US" sz="4800" b="1" i="0" u="none" strike="noStrike" cap="none">
                <a:solidFill>
                  <a:srgbClr val="7F7F7F"/>
                </a:solidFill>
                <a:latin typeface="Calibri"/>
                <a:ea typeface="Calibri"/>
                <a:cs typeface="Calibri"/>
                <a:sym typeface="Calibri"/>
              </a:rPr>
              <a:t>Uses of Title I Funds</a:t>
            </a:r>
            <a:endParaRPr/>
          </a:p>
        </p:txBody>
      </p:sp>
      <p:sp>
        <p:nvSpPr>
          <p:cNvPr id="290" name="Google Shape;290;p32"/>
          <p:cNvSpPr txBox="1"/>
          <p:nvPr/>
        </p:nvSpPr>
        <p:spPr>
          <a:xfrm>
            <a:off x="521209" y="1594771"/>
            <a:ext cx="5614416" cy="4827587"/>
          </a:xfrm>
          <a:prstGeom prst="rect">
            <a:avLst/>
          </a:prstGeom>
          <a:solidFill>
            <a:srgbClr val="8CB3E3"/>
          </a:solidFill>
          <a:ln w="19050" cap="flat" cmpd="sng">
            <a:solidFill>
              <a:srgbClr val="17365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Arial"/>
              <a:buChar char="•"/>
            </a:pPr>
            <a:endParaRPr lang="en-US" b="1"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b="1" i="0" u="none" strike="noStrike" cap="none" dirty="0" smtClean="0">
                <a:solidFill>
                  <a:schemeClr val="dk1"/>
                </a:solidFill>
                <a:latin typeface="Calibri"/>
                <a:ea typeface="Calibri"/>
                <a:cs typeface="Calibri"/>
                <a:sym typeface="Calibri"/>
              </a:rPr>
              <a:t>Additional Personnel</a:t>
            </a:r>
          </a:p>
          <a:p>
            <a:pPr marL="342900" marR="0" lvl="0" indent="-342900" algn="l" rtl="0">
              <a:spcBef>
                <a:spcPts val="0"/>
              </a:spcBef>
              <a:spcAft>
                <a:spcPts val="0"/>
              </a:spcAft>
              <a:buClr>
                <a:schemeClr val="dk1"/>
              </a:buClr>
              <a:buSzPts val="1800"/>
              <a:buFont typeface="Arial"/>
              <a:buChar char="•"/>
            </a:pPr>
            <a:r>
              <a:rPr lang="en-US" b="1" dirty="0" smtClean="0">
                <a:solidFill>
                  <a:schemeClr val="dk1"/>
                </a:solidFill>
                <a:latin typeface="Calibri"/>
                <a:sym typeface="Calibri"/>
              </a:rPr>
              <a:t>Computers/Laptops</a:t>
            </a:r>
            <a:endParaRPr dirty="0"/>
          </a:p>
          <a:p>
            <a:pPr marL="342900" marR="0" lvl="0" indent="-342900" algn="l" rtl="0">
              <a:spcBef>
                <a:spcPts val="360"/>
              </a:spcBef>
              <a:spcAft>
                <a:spcPts val="0"/>
              </a:spcAft>
              <a:buClr>
                <a:schemeClr val="dk1"/>
              </a:buClr>
              <a:buSzPts val="1800"/>
              <a:buFont typeface="Arial"/>
              <a:buChar char="•"/>
            </a:pPr>
            <a:r>
              <a:rPr lang="en-US" b="1" i="0" u="none" strike="noStrike" cap="none" dirty="0" smtClean="0">
                <a:solidFill>
                  <a:schemeClr val="dk1"/>
                </a:solidFill>
                <a:latin typeface="Calibri"/>
                <a:ea typeface="Calibri"/>
                <a:cs typeface="Calibri"/>
                <a:sym typeface="Calibri"/>
              </a:rPr>
              <a:t>Take </a:t>
            </a:r>
            <a:r>
              <a:rPr lang="en-US" b="1" i="0" u="none" strike="noStrike" cap="none" dirty="0">
                <a:solidFill>
                  <a:schemeClr val="dk1"/>
                </a:solidFill>
                <a:latin typeface="Calibri"/>
                <a:ea typeface="Calibri"/>
                <a:cs typeface="Calibri"/>
                <a:sym typeface="Calibri"/>
              </a:rPr>
              <a:t>Home Resources</a:t>
            </a:r>
            <a:endParaRPr dirty="0"/>
          </a:p>
          <a:p>
            <a:pPr marL="342900" marR="0" lvl="0" indent="-342900" algn="l" rtl="0">
              <a:spcBef>
                <a:spcPts val="360"/>
              </a:spcBef>
              <a:spcAft>
                <a:spcPts val="0"/>
              </a:spcAft>
              <a:buClr>
                <a:schemeClr val="dk1"/>
              </a:buClr>
              <a:buSzPts val="1800"/>
              <a:buFont typeface="Arial"/>
              <a:buChar char="•"/>
            </a:pPr>
            <a:r>
              <a:rPr lang="en-US" b="1" i="0" u="none" strike="noStrike" cap="none" dirty="0" smtClean="0">
                <a:solidFill>
                  <a:schemeClr val="dk1"/>
                </a:solidFill>
                <a:latin typeface="Calibri"/>
                <a:ea typeface="Calibri"/>
                <a:cs typeface="Calibri"/>
                <a:sym typeface="Calibri"/>
              </a:rPr>
              <a:t>Remediation</a:t>
            </a:r>
            <a:endParaRPr dirty="0"/>
          </a:p>
          <a:p>
            <a:pPr marL="342900" marR="0" lvl="0" indent="-342900" algn="l" rtl="0">
              <a:spcBef>
                <a:spcPts val="360"/>
              </a:spcBef>
              <a:spcAft>
                <a:spcPts val="0"/>
              </a:spcAft>
              <a:buClr>
                <a:schemeClr val="dk1"/>
              </a:buClr>
              <a:buSzPts val="1800"/>
              <a:buFont typeface="Arial"/>
              <a:buChar char="•"/>
            </a:pPr>
            <a:r>
              <a:rPr lang="en-US" b="1" i="0" u="none" strike="noStrike" cap="none" dirty="0">
                <a:solidFill>
                  <a:schemeClr val="dk1"/>
                </a:solidFill>
                <a:latin typeface="Calibri"/>
                <a:ea typeface="Calibri"/>
                <a:cs typeface="Calibri"/>
                <a:sym typeface="Calibri"/>
              </a:rPr>
              <a:t>Supplemental Educational Services</a:t>
            </a:r>
            <a:endParaRPr dirty="0"/>
          </a:p>
          <a:p>
            <a:pPr marL="342900" marR="0" lvl="0" indent="-342900" algn="l" rtl="0">
              <a:spcBef>
                <a:spcPts val="360"/>
              </a:spcBef>
              <a:spcAft>
                <a:spcPts val="0"/>
              </a:spcAft>
              <a:buClr>
                <a:srgbClr val="0F243E"/>
              </a:buClr>
              <a:buSzPts val="1800"/>
              <a:buFont typeface="Arial"/>
              <a:buChar char="•"/>
            </a:pPr>
            <a:r>
              <a:rPr lang="en-US" b="1" i="0" u="none" strike="noStrike" cap="none" dirty="0">
                <a:solidFill>
                  <a:srgbClr val="0F243E"/>
                </a:solidFill>
                <a:latin typeface="Calibri"/>
                <a:ea typeface="Calibri"/>
                <a:cs typeface="Calibri"/>
                <a:sym typeface="Calibri"/>
              </a:rPr>
              <a:t>Supplementary </a:t>
            </a:r>
            <a:r>
              <a:rPr lang="en-US" b="1" i="0" u="none" strike="noStrike" cap="none" dirty="0">
                <a:solidFill>
                  <a:schemeClr val="dk1"/>
                </a:solidFill>
                <a:latin typeface="Calibri"/>
                <a:ea typeface="Calibri"/>
                <a:cs typeface="Calibri"/>
                <a:sym typeface="Calibri"/>
              </a:rPr>
              <a:t>materials to address student </a:t>
            </a:r>
            <a:r>
              <a:rPr lang="en-US" b="1" i="0" u="none" strike="noStrike" cap="none" dirty="0" smtClean="0">
                <a:solidFill>
                  <a:schemeClr val="dk1"/>
                </a:solidFill>
                <a:latin typeface="Calibri"/>
                <a:ea typeface="Calibri"/>
                <a:cs typeface="Calibri"/>
                <a:sym typeface="Calibri"/>
              </a:rPr>
              <a:t>needs</a:t>
            </a:r>
          </a:p>
          <a:p>
            <a:pPr marL="342900" lvl="0" indent="-342900">
              <a:spcBef>
                <a:spcPts val="360"/>
              </a:spcBef>
              <a:buClr>
                <a:srgbClr val="0F243E"/>
              </a:buClr>
              <a:buSzPts val="1800"/>
              <a:buFont typeface="Arial"/>
              <a:buChar char="•"/>
            </a:pPr>
            <a:r>
              <a:rPr lang="en-US" b="1" dirty="0">
                <a:latin typeface="Calibri" panose="020F0502020204030204" pitchFamily="34" charset="0"/>
              </a:rPr>
              <a:t>Parental Involvement </a:t>
            </a:r>
          </a:p>
          <a:p>
            <a:pPr marL="342900" lvl="0" indent="-342900">
              <a:spcBef>
                <a:spcPts val="360"/>
              </a:spcBef>
              <a:buClr>
                <a:srgbClr val="0F243E"/>
              </a:buClr>
              <a:buSzPts val="1800"/>
              <a:buFont typeface="Arial"/>
              <a:buChar char="•"/>
            </a:pPr>
            <a:r>
              <a:rPr lang="en-US" b="1" dirty="0">
                <a:latin typeface="Calibri" panose="020F0502020204030204" pitchFamily="34" charset="0"/>
              </a:rPr>
              <a:t>Professional Development </a:t>
            </a:r>
          </a:p>
          <a:p>
            <a:pPr marL="342900" lvl="0" indent="-342900">
              <a:spcBef>
                <a:spcPts val="360"/>
              </a:spcBef>
              <a:buClr>
                <a:srgbClr val="0F243E"/>
              </a:buClr>
              <a:buSzPts val="1800"/>
              <a:buFont typeface="Arial"/>
              <a:buChar char="•"/>
            </a:pPr>
            <a:r>
              <a:rPr lang="en-US" b="1" dirty="0">
                <a:latin typeface="Calibri" panose="020F0502020204030204" pitchFamily="34" charset="0"/>
              </a:rPr>
              <a:t>Online Learning</a:t>
            </a:r>
          </a:p>
          <a:p>
            <a:pPr marR="0" lvl="0" algn="l" rtl="0">
              <a:spcBef>
                <a:spcPts val="360"/>
              </a:spcBef>
              <a:spcAft>
                <a:spcPts val="0"/>
              </a:spcAft>
              <a:buClr>
                <a:srgbClr val="0F243E"/>
              </a:buClr>
              <a:buSzPts val="1800"/>
            </a:pPr>
            <a:endParaRPr lang="en-US" sz="1200" dirty="0" smtClean="0"/>
          </a:p>
          <a:p>
            <a:pPr marR="0" lvl="0" algn="l" rtl="0">
              <a:spcBef>
                <a:spcPts val="360"/>
              </a:spcBef>
              <a:spcAft>
                <a:spcPts val="0"/>
              </a:spcAft>
              <a:buClr>
                <a:srgbClr val="0F243E"/>
              </a:buClr>
              <a:buSzPts val="1800"/>
            </a:pPr>
            <a:endParaRPr sz="1200" dirty="0"/>
          </a:p>
          <a:p>
            <a:pPr marL="0" marR="0" lvl="0" indent="0" algn="ctr" rtl="0">
              <a:spcBef>
                <a:spcPts val="360"/>
              </a:spcBef>
              <a:spcAft>
                <a:spcPts val="0"/>
              </a:spcAft>
              <a:buClr>
                <a:schemeClr val="dk1"/>
              </a:buClr>
              <a:buSzPts val="1800"/>
              <a:buFont typeface="Arial"/>
              <a:buNone/>
            </a:pPr>
            <a:r>
              <a:rPr lang="en-US" sz="1800" b="0" i="0" u="none" strike="noStrike" cap="none" dirty="0" smtClean="0">
                <a:solidFill>
                  <a:schemeClr val="dk1"/>
                </a:solidFill>
                <a:latin typeface="Calibri"/>
                <a:ea typeface="Calibri"/>
                <a:cs typeface="Calibri"/>
                <a:sym typeface="Calibri"/>
              </a:rPr>
              <a:t>~ </a:t>
            </a:r>
            <a:r>
              <a:rPr lang="en-US" sz="1800" b="1" i="0" u="none" strike="noStrike" cap="none" dirty="0">
                <a:solidFill>
                  <a:schemeClr val="dk1"/>
                </a:solidFill>
                <a:latin typeface="Calibri"/>
                <a:ea typeface="Calibri"/>
                <a:cs typeface="Calibri"/>
                <a:sym typeface="Calibri"/>
              </a:rPr>
              <a:t>Supplementary</a:t>
            </a:r>
            <a:r>
              <a:rPr lang="en-US" sz="1800" b="0" i="0" u="none" strike="noStrike" cap="none" dirty="0">
                <a:solidFill>
                  <a:schemeClr val="dk1"/>
                </a:solidFill>
                <a:latin typeface="Calibri"/>
                <a:ea typeface="Calibri"/>
                <a:cs typeface="Calibri"/>
                <a:sym typeface="Calibri"/>
              </a:rPr>
              <a:t> ~ </a:t>
            </a:r>
            <a:endParaRPr dirty="0"/>
          </a:p>
          <a:p>
            <a:pPr marL="0" marR="0" lvl="0" indent="0" algn="ctr" rtl="0">
              <a:spcBef>
                <a:spcPts val="360"/>
              </a:spcBef>
              <a:spcAft>
                <a:spcPts val="0"/>
              </a:spcAft>
              <a:buClr>
                <a:schemeClr val="dk1"/>
              </a:buClr>
              <a:buSzPts val="1800"/>
              <a:buFont typeface="Arial"/>
              <a:buNone/>
            </a:pPr>
            <a:r>
              <a:rPr lang="en-US" sz="1800" b="1" i="0" u="none" strike="noStrike" cap="none" dirty="0">
                <a:solidFill>
                  <a:schemeClr val="dk1"/>
                </a:solidFill>
                <a:latin typeface="Calibri"/>
                <a:ea typeface="Calibri"/>
                <a:cs typeface="Calibri"/>
                <a:sym typeface="Calibri"/>
              </a:rPr>
              <a:t>a</a:t>
            </a:r>
            <a:r>
              <a:rPr lang="en-US" sz="1800" b="0" i="0" u="none" strike="noStrike" cap="none" dirty="0">
                <a:solidFill>
                  <a:schemeClr val="dk1"/>
                </a:solidFill>
                <a:latin typeface="Calibri"/>
                <a:ea typeface="Calibri"/>
                <a:cs typeface="Calibri"/>
                <a:sym typeface="Calibri"/>
              </a:rPr>
              <a:t> </a:t>
            </a:r>
            <a:r>
              <a:rPr lang="en-US" sz="1800" b="1"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something that completes or makes an addition.   </a:t>
            </a:r>
            <a:r>
              <a:rPr lang="en-US" sz="1800" b="1" i="0" u="none" strike="noStrike" cap="none" dirty="0">
                <a:solidFill>
                  <a:schemeClr val="dk1"/>
                </a:solidFill>
                <a:latin typeface="Calibri"/>
                <a:ea typeface="Calibri"/>
                <a:cs typeface="Calibri"/>
                <a:sym typeface="Calibri"/>
              </a:rPr>
              <a:t>b :</a:t>
            </a:r>
            <a:r>
              <a:rPr lang="en-US" sz="1800" b="0" i="0" u="none" strike="noStrike" cap="none" dirty="0">
                <a:solidFill>
                  <a:schemeClr val="dk1"/>
                </a:solidFill>
                <a:latin typeface="Calibri"/>
                <a:ea typeface="Calibri"/>
                <a:cs typeface="Calibri"/>
                <a:sym typeface="Calibri"/>
              </a:rPr>
              <a:t> a part added to or issued as a continuation of.</a:t>
            </a:r>
            <a:endParaRPr dirty="0"/>
          </a:p>
          <a:p>
            <a:pPr marL="0" marR="0" lvl="0" indent="0" algn="ctr" rtl="0">
              <a:spcBef>
                <a:spcPts val="360"/>
              </a:spcBef>
              <a:spcAft>
                <a:spcPts val="0"/>
              </a:spcAft>
              <a:buClr>
                <a:schemeClr val="dk1"/>
              </a:buClr>
              <a:buSzPts val="1800"/>
              <a:buFont typeface="Arial"/>
              <a:buNone/>
            </a:pPr>
            <a:r>
              <a:rPr lang="en-US" sz="1800" b="0" i="0" u="sng" strike="noStrike" cap="none" dirty="0">
                <a:solidFill>
                  <a:schemeClr val="hlink"/>
                </a:solidFill>
                <a:latin typeface="Calibri"/>
                <a:ea typeface="Calibri"/>
                <a:cs typeface="Calibri"/>
                <a:sym typeface="Calibri"/>
                <a:hlinkClick r:id="rId4"/>
              </a:rPr>
              <a:t>http://www.merriam-webster.com/</a:t>
            </a:r>
            <a:endParaRPr sz="1800" b="0" i="0" u="none" strike="noStrike" cap="none" dirty="0">
              <a:solidFill>
                <a:schemeClr val="dk1"/>
              </a:solidFill>
              <a:latin typeface="Calibri"/>
              <a:ea typeface="Calibri"/>
              <a:cs typeface="Calibri"/>
              <a:sym typeface="Calibri"/>
            </a:endParaRPr>
          </a:p>
          <a:p>
            <a:pPr marL="0" marR="0" lvl="0" indent="0" algn="ctr" rtl="0">
              <a:spcBef>
                <a:spcPts val="36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spcBef>
                <a:spcPts val="320"/>
              </a:spcBef>
              <a:spcAft>
                <a:spcPts val="0"/>
              </a:spcAft>
              <a:buClr>
                <a:schemeClr val="dk1"/>
              </a:buClr>
              <a:buSzPts val="1600"/>
              <a:buFont typeface="Arial"/>
              <a:buNone/>
            </a:pPr>
            <a:endParaRPr sz="1600" b="0" i="0" u="none" strike="noStrike" cap="none" dirty="0">
              <a:solidFill>
                <a:schemeClr val="dk1"/>
              </a:solidFill>
              <a:latin typeface="Candara"/>
              <a:ea typeface="Candara"/>
              <a:cs typeface="Candara"/>
              <a:sym typeface="Candara"/>
            </a:endParaRPr>
          </a:p>
          <a:p>
            <a:pPr marL="0" marR="0" lvl="0" indent="0" algn="l" rtl="0">
              <a:spcBef>
                <a:spcPts val="320"/>
              </a:spcBef>
              <a:spcAft>
                <a:spcPts val="0"/>
              </a:spcAft>
              <a:buClr>
                <a:schemeClr val="dk1"/>
              </a:buClr>
              <a:buSzPts val="1600"/>
              <a:buFont typeface="Arial"/>
              <a:buNone/>
            </a:pPr>
            <a:endParaRPr sz="1600" b="0" i="0" u="none" strike="noStrike" cap="none" dirty="0">
              <a:solidFill>
                <a:srgbClr val="FF0000"/>
              </a:solidFill>
              <a:latin typeface="Candara"/>
              <a:ea typeface="Candara"/>
              <a:cs typeface="Candara"/>
              <a:sym typeface="Candara"/>
            </a:endParaRPr>
          </a:p>
        </p:txBody>
      </p:sp>
      <p:sp>
        <p:nvSpPr>
          <p:cNvPr id="291" name="Google Shape;291;p32"/>
          <p:cNvSpPr txBox="1"/>
          <p:nvPr/>
        </p:nvSpPr>
        <p:spPr>
          <a:xfrm>
            <a:off x="7848600" y="7842250"/>
            <a:ext cx="1239838" cy="1358900"/>
          </a:xfrm>
          <a:prstGeom prst="rect">
            <a:avLst/>
          </a:prstGeom>
          <a:noFill/>
          <a:ln>
            <a:noFill/>
          </a:ln>
        </p:spPr>
        <p:txBody>
          <a:bodyPr spcFirstLastPara="1" wrap="square" lIns="91425" tIns="45700" rIns="91425" bIns="45700" anchor="t" anchorCtr="0">
            <a:noAutofit/>
          </a:bodyPr>
          <a:lstStyle/>
          <a:p>
            <a:pPr marL="342900" marR="0" lvl="0" indent="-215900" algn="l" rtl="0">
              <a:spcBef>
                <a:spcPts val="0"/>
              </a:spcBef>
              <a:spcAft>
                <a:spcPts val="0"/>
              </a:spcAft>
              <a:buClr>
                <a:schemeClr val="dk1"/>
              </a:buClr>
              <a:buSzPts val="2000"/>
              <a:buFont typeface="Arial"/>
              <a:buNone/>
            </a:pPr>
            <a:endParaRPr sz="2000" b="0" i="0" u="none" strike="noStrike" cap="none">
              <a:solidFill>
                <a:schemeClr val="dk1"/>
              </a:solidFill>
              <a:latin typeface="Candara"/>
              <a:ea typeface="Candara"/>
              <a:cs typeface="Candara"/>
              <a:sym typeface="Candara"/>
            </a:endParaRPr>
          </a:p>
        </p:txBody>
      </p:sp>
      <p:sp>
        <p:nvSpPr>
          <p:cNvPr id="292" name="Google Shape;292;p32" descr="Image result for parent involvement"/>
          <p:cNvSpPr/>
          <p:nvPr/>
        </p:nvSpPr>
        <p:spPr>
          <a:xfrm>
            <a:off x="1668463"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rgbClr val="888888"/>
                </a:solidFill>
                <a:latin typeface="Questrial"/>
                <a:ea typeface="Questrial"/>
                <a:cs typeface="Questrial"/>
                <a:sym typeface="Questrial"/>
              </a:rPr>
              <a:t>9</a:t>
            </a:fld>
            <a:endParaRPr sz="1600" b="0" i="0" u="none" strike="noStrike" cap="none">
              <a:solidFill>
                <a:srgbClr val="888888"/>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1502</Words>
  <Application>Microsoft Office PowerPoint</Application>
  <PresentationFormat>Widescreen</PresentationFormat>
  <Paragraphs>215</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Times New Roman</vt:lpstr>
      <vt:lpstr>Candara</vt:lpstr>
      <vt:lpstr>Arial</vt:lpstr>
      <vt:lpstr>Cambria</vt:lpstr>
      <vt:lpstr>Questrial</vt:lpstr>
      <vt:lpstr>Noto Sans Symbols</vt:lpstr>
      <vt:lpstr>Century Schoolbook</vt:lpstr>
      <vt:lpstr>Calibri</vt:lpstr>
      <vt:lpstr>1_Office Theme</vt:lpstr>
      <vt:lpstr>Title I</vt:lpstr>
      <vt:lpstr>Annual Title I Meeting</vt:lpstr>
      <vt:lpstr>Vision</vt:lpstr>
      <vt:lpstr>Mission</vt:lpstr>
      <vt:lpstr>What Is A Title I School?</vt:lpstr>
      <vt:lpstr>Purpose of Title I </vt:lpstr>
      <vt:lpstr>School-wide vs. Targeted Assistance</vt:lpstr>
      <vt:lpstr>Georgia Schools Report </vt:lpstr>
      <vt:lpstr>Uses of Title I Funds</vt:lpstr>
      <vt:lpstr>Supplemental Materials</vt:lpstr>
      <vt:lpstr>Instructional Support</vt:lpstr>
      <vt:lpstr>Parent and Family Engagement Policy</vt:lpstr>
      <vt:lpstr>What is Required by Law for Parent Engagement?</vt:lpstr>
      <vt:lpstr>Professionally Qualified Teacher</vt:lpstr>
      <vt:lpstr>Use of Funds for Title I Parent Engagement Sample 1% Budget Here is what it looks like…</vt:lpstr>
      <vt:lpstr>How is Title I Parent and Family Engagement Money Spent?</vt:lpstr>
      <vt:lpstr>Overview of Parent and Family Engagement</vt:lpstr>
      <vt:lpstr> Six Types of Family Engagement</vt:lpstr>
      <vt:lpstr>Parents and Family Decision-Making Opportunities</vt:lpstr>
      <vt:lpstr>What Opportunities Are There for Parents and Families To Be Involved at ….?</vt:lpstr>
      <vt:lpstr>How to Contact Our Staff?</vt:lpstr>
      <vt:lpstr> Quote of the Day</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dc:title>
  <dc:creator>Mcdaniel, Cicile</dc:creator>
  <cp:lastModifiedBy>Mcdaniel, Cicile</cp:lastModifiedBy>
  <cp:revision>44</cp:revision>
  <dcterms:modified xsi:type="dcterms:W3CDTF">2019-09-04T19:36:40Z</dcterms:modified>
</cp:coreProperties>
</file>